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5"/>
  </p:notesMasterIdLst>
  <p:sldIdLst>
    <p:sldId id="257" r:id="rId2"/>
    <p:sldId id="330" r:id="rId3"/>
    <p:sldId id="316" r:id="rId4"/>
    <p:sldId id="315" r:id="rId5"/>
    <p:sldId id="269" r:id="rId6"/>
    <p:sldId id="277" r:id="rId7"/>
    <p:sldId id="317" r:id="rId8"/>
    <p:sldId id="318" r:id="rId9"/>
    <p:sldId id="299" r:id="rId10"/>
    <p:sldId id="320" r:id="rId11"/>
    <p:sldId id="301" r:id="rId12"/>
    <p:sldId id="331" r:id="rId13"/>
    <p:sldId id="302" r:id="rId14"/>
    <p:sldId id="332" r:id="rId15"/>
    <p:sldId id="321" r:id="rId16"/>
    <p:sldId id="268" r:id="rId17"/>
    <p:sldId id="303" r:id="rId18"/>
    <p:sldId id="305" r:id="rId19"/>
    <p:sldId id="259" r:id="rId20"/>
    <p:sldId id="322" r:id="rId21"/>
    <p:sldId id="324" r:id="rId22"/>
    <p:sldId id="325" r:id="rId23"/>
    <p:sldId id="323" r:id="rId24"/>
    <p:sldId id="327" r:id="rId25"/>
    <p:sldId id="304" r:id="rId26"/>
    <p:sldId id="283" r:id="rId27"/>
    <p:sldId id="280" r:id="rId28"/>
    <p:sldId id="333" r:id="rId29"/>
    <p:sldId id="334" r:id="rId30"/>
    <p:sldId id="263" r:id="rId31"/>
    <p:sldId id="328" r:id="rId32"/>
    <p:sldId id="264" r:id="rId33"/>
    <p:sldId id="29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7626" autoAdjust="0"/>
  </p:normalViewPr>
  <p:slideViewPr>
    <p:cSldViewPr snapToGrid="0">
      <p:cViewPr varScale="1">
        <p:scale>
          <a:sx n="100" d="100"/>
          <a:sy n="100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.cdc.gov/coping/index.asp" TargetMode="External"/><Relationship Id="rId2" Type="http://schemas.openxmlformats.org/officeDocument/2006/relationships/hyperlink" Target="https://www.cdc.gov/coronavirus/2019-ncov/prepare/managing-stress-anxiety.html" TargetMode="External"/><Relationship Id="rId1" Type="http://schemas.openxmlformats.org/officeDocument/2006/relationships/hyperlink" Target="https://coronavirus.ohio.gov/wps/portal/gov/covid-19/home/resources/resources-for-adults-coping-with-the-covid-19-pandemic" TargetMode="External"/><Relationship Id="rId6" Type="http://schemas.openxmlformats.org/officeDocument/2006/relationships/hyperlink" Target="https://emergency.cdc.gov/coping/pdf/Coping_with_Disaster.pdf" TargetMode="External"/><Relationship Id="rId5" Type="http://schemas.openxmlformats.org/officeDocument/2006/relationships/hyperlink" Target="https://tools.cdc.gov/podcasts/media/mp4/CopingTraumaticEvents_Pod.mp4" TargetMode="External"/><Relationship Id="rId4" Type="http://schemas.openxmlformats.org/officeDocument/2006/relationships/hyperlink" Target="file:///C:\Users\a84784\Downloads\sma14-4894.pdf" TargetMode="Externa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hyperlink" Target="https://www.cdc.gov/physicalactivity/index.html" TargetMode="External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hyperlink" Target="https://www.cdc.gov/nutrition/" TargetMode="External"/><Relationship Id="rId1" Type="http://schemas.openxmlformats.org/officeDocument/2006/relationships/hyperlink" Target="https://www.cdc.gov/sleep/index.html" TargetMode="Externa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hyperlink" Target="https://www.mindful.org/meditation/mindfulness-getting-started/" TargetMode="External"/><Relationship Id="rId9" Type="http://schemas.openxmlformats.org/officeDocument/2006/relationships/image" Target="../media/image4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.cdc.gov/coping/index.asp" TargetMode="External"/><Relationship Id="rId2" Type="http://schemas.openxmlformats.org/officeDocument/2006/relationships/hyperlink" Target="https://www.cdc.gov/coronavirus/2019-ncov/prepare/managing-stress-anxiety.html" TargetMode="External"/><Relationship Id="rId1" Type="http://schemas.openxmlformats.org/officeDocument/2006/relationships/hyperlink" Target="https://coronavirus.ohio.gov/wps/portal/gov/covid-19/home/resources/resources-for-adults-coping-with-the-covid-19-pandemic" TargetMode="External"/><Relationship Id="rId6" Type="http://schemas.openxmlformats.org/officeDocument/2006/relationships/hyperlink" Target="https://emergency.cdc.gov/coping/pdf/Coping_with_Disaster.pdf" TargetMode="External"/><Relationship Id="rId5" Type="http://schemas.openxmlformats.org/officeDocument/2006/relationships/hyperlink" Target="https://tools.cdc.gov/podcasts/media/mp4/CopingTraumaticEvents_Pod.mp4" TargetMode="External"/><Relationship Id="rId4" Type="http://schemas.openxmlformats.org/officeDocument/2006/relationships/hyperlink" Target="file:///C:\Users\a84784\Downloads\sma14-4894.pdf" TargetMode="External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hyperlink" Target="https://www.cdc.gov/sleep/index.html" TargetMode="External"/><Relationship Id="rId7" Type="http://schemas.openxmlformats.org/officeDocument/2006/relationships/image" Target="../media/image46.png"/><Relationship Id="rId12" Type="http://schemas.openxmlformats.org/officeDocument/2006/relationships/hyperlink" Target="https://www.mindful.org/meditation/mindfulness-getting-started/" TargetMode="External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hyperlink" Target="https://www.cdc.gov/nutrition/" TargetMode="External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hyperlink" Target="https://www.cdc.gov/physicalactivity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C9554-6036-4C79-A938-E5B21F81B3D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30947B6-A74F-4D5C-9B5B-B5AD39329FE1}">
      <dgm:prSet/>
      <dgm:spPr/>
      <dgm:t>
        <a:bodyPr/>
        <a:lstStyle/>
        <a:p>
          <a:r>
            <a:rPr lang="en-US"/>
            <a:t>Change impacts every area of our lives </a:t>
          </a:r>
        </a:p>
      </dgm:t>
    </dgm:pt>
    <dgm:pt modelId="{F9B73FF5-81F9-4061-BC8B-EFC4DEBD192A}" type="parTrans" cxnId="{08D42795-13FC-45BF-BEE5-1AF9BE81DBAC}">
      <dgm:prSet/>
      <dgm:spPr/>
      <dgm:t>
        <a:bodyPr/>
        <a:lstStyle/>
        <a:p>
          <a:endParaRPr lang="en-US"/>
        </a:p>
      </dgm:t>
    </dgm:pt>
    <dgm:pt modelId="{412F2A9B-0BD8-48C9-8EA4-820427744ECC}" type="sibTrans" cxnId="{08D42795-13FC-45BF-BEE5-1AF9BE81DBAC}">
      <dgm:prSet/>
      <dgm:spPr/>
      <dgm:t>
        <a:bodyPr/>
        <a:lstStyle/>
        <a:p>
          <a:endParaRPr lang="en-US"/>
        </a:p>
      </dgm:t>
    </dgm:pt>
    <dgm:pt modelId="{4558E8A6-D06B-46A4-B84D-BA55D0EE23CE}">
      <dgm:prSet/>
      <dgm:spPr/>
      <dgm:t>
        <a:bodyPr/>
        <a:lstStyle/>
        <a:p>
          <a:r>
            <a:rPr lang="en-US"/>
            <a:t>Change isn’t good or bad </a:t>
          </a:r>
        </a:p>
      </dgm:t>
    </dgm:pt>
    <dgm:pt modelId="{F58B1561-1F00-4864-9D9C-F26212DAD761}" type="parTrans" cxnId="{FDB1BAB3-6C34-4E0D-87FC-ABE390251627}">
      <dgm:prSet/>
      <dgm:spPr/>
      <dgm:t>
        <a:bodyPr/>
        <a:lstStyle/>
        <a:p>
          <a:endParaRPr lang="en-US"/>
        </a:p>
      </dgm:t>
    </dgm:pt>
    <dgm:pt modelId="{6A79267A-A39B-455F-B118-A70EF1E0A58C}" type="sibTrans" cxnId="{FDB1BAB3-6C34-4E0D-87FC-ABE390251627}">
      <dgm:prSet/>
      <dgm:spPr/>
      <dgm:t>
        <a:bodyPr/>
        <a:lstStyle/>
        <a:p>
          <a:endParaRPr lang="en-US"/>
        </a:p>
      </dgm:t>
    </dgm:pt>
    <dgm:pt modelId="{0FC1D11F-9228-4F23-BC9C-42D5AFD3BCEB}">
      <dgm:prSet/>
      <dgm:spPr/>
      <dgm:t>
        <a:bodyPr/>
        <a:lstStyle/>
        <a:p>
          <a:r>
            <a:rPr lang="en-US"/>
            <a:t>Change is not linear </a:t>
          </a:r>
        </a:p>
      </dgm:t>
    </dgm:pt>
    <dgm:pt modelId="{C09F9E4B-FB97-4162-993C-2A801505A8F7}" type="parTrans" cxnId="{1835E542-797A-4310-A514-25404BC22BE9}">
      <dgm:prSet/>
      <dgm:spPr/>
      <dgm:t>
        <a:bodyPr/>
        <a:lstStyle/>
        <a:p>
          <a:endParaRPr lang="en-US"/>
        </a:p>
      </dgm:t>
    </dgm:pt>
    <dgm:pt modelId="{6B5D1246-1BAD-4BB2-8895-2A136E61A115}" type="sibTrans" cxnId="{1835E542-797A-4310-A514-25404BC22BE9}">
      <dgm:prSet/>
      <dgm:spPr/>
      <dgm:t>
        <a:bodyPr/>
        <a:lstStyle/>
        <a:p>
          <a:endParaRPr lang="en-US"/>
        </a:p>
      </dgm:t>
    </dgm:pt>
    <dgm:pt modelId="{80A727DD-A4C8-4B50-B494-69B5762837E5}">
      <dgm:prSet/>
      <dgm:spPr/>
      <dgm:t>
        <a:bodyPr/>
        <a:lstStyle/>
        <a:p>
          <a:r>
            <a:rPr lang="en-US"/>
            <a:t>Too much change can be stressful </a:t>
          </a:r>
        </a:p>
      </dgm:t>
    </dgm:pt>
    <dgm:pt modelId="{79646E30-D53C-459C-974F-814B0545E175}" type="parTrans" cxnId="{5F9503B0-B099-4B72-BDAE-B5CA92C16655}">
      <dgm:prSet/>
      <dgm:spPr/>
      <dgm:t>
        <a:bodyPr/>
        <a:lstStyle/>
        <a:p>
          <a:endParaRPr lang="en-US"/>
        </a:p>
      </dgm:t>
    </dgm:pt>
    <dgm:pt modelId="{2903FE7C-1DFC-48C5-B834-D07017055700}" type="sibTrans" cxnId="{5F9503B0-B099-4B72-BDAE-B5CA92C16655}">
      <dgm:prSet/>
      <dgm:spPr/>
      <dgm:t>
        <a:bodyPr/>
        <a:lstStyle/>
        <a:p>
          <a:endParaRPr lang="en-US"/>
        </a:p>
      </dgm:t>
    </dgm:pt>
    <dgm:pt modelId="{582CD6DA-7745-4985-A08D-B74FF89B3D03}">
      <dgm:prSet/>
      <dgm:spPr/>
      <dgm:t>
        <a:bodyPr/>
        <a:lstStyle/>
        <a:p>
          <a:r>
            <a:rPr lang="en-US"/>
            <a:t>Sad</a:t>
          </a:r>
        </a:p>
      </dgm:t>
    </dgm:pt>
    <dgm:pt modelId="{BB6DE63B-27DC-4384-A08E-C9715E366DB6}" type="parTrans" cxnId="{92FA559F-4C27-4A60-8DAA-D38FF925BF6F}">
      <dgm:prSet/>
      <dgm:spPr/>
      <dgm:t>
        <a:bodyPr/>
        <a:lstStyle/>
        <a:p>
          <a:endParaRPr lang="en-US"/>
        </a:p>
      </dgm:t>
    </dgm:pt>
    <dgm:pt modelId="{09D1E674-3DD7-4216-837F-2168F744324A}" type="sibTrans" cxnId="{92FA559F-4C27-4A60-8DAA-D38FF925BF6F}">
      <dgm:prSet/>
      <dgm:spPr/>
      <dgm:t>
        <a:bodyPr/>
        <a:lstStyle/>
        <a:p>
          <a:endParaRPr lang="en-US"/>
        </a:p>
      </dgm:t>
    </dgm:pt>
    <dgm:pt modelId="{DEBB5530-88E1-48AA-8A05-06FB43498ECE}">
      <dgm:prSet/>
      <dgm:spPr/>
      <dgm:t>
        <a:bodyPr/>
        <a:lstStyle/>
        <a:p>
          <a:r>
            <a:rPr lang="en-US"/>
            <a:t>Lonely</a:t>
          </a:r>
        </a:p>
      </dgm:t>
    </dgm:pt>
    <dgm:pt modelId="{26A95412-7F2C-4E7F-96DB-89117E949C2C}" type="parTrans" cxnId="{7C080E05-4F79-49EE-94B1-9B70D49B4FB4}">
      <dgm:prSet/>
      <dgm:spPr/>
      <dgm:t>
        <a:bodyPr/>
        <a:lstStyle/>
        <a:p>
          <a:endParaRPr lang="en-US"/>
        </a:p>
      </dgm:t>
    </dgm:pt>
    <dgm:pt modelId="{E7662F95-6DD5-4B69-87EF-D8E843ABA151}" type="sibTrans" cxnId="{7C080E05-4F79-49EE-94B1-9B70D49B4FB4}">
      <dgm:prSet/>
      <dgm:spPr/>
      <dgm:t>
        <a:bodyPr/>
        <a:lstStyle/>
        <a:p>
          <a:endParaRPr lang="en-US"/>
        </a:p>
      </dgm:t>
    </dgm:pt>
    <dgm:pt modelId="{D6001A60-6622-4C89-88CC-D503052423F2}">
      <dgm:prSet/>
      <dgm:spPr/>
      <dgm:t>
        <a:bodyPr/>
        <a:lstStyle/>
        <a:p>
          <a:r>
            <a:rPr lang="en-US"/>
            <a:t>Anxious</a:t>
          </a:r>
        </a:p>
      </dgm:t>
    </dgm:pt>
    <dgm:pt modelId="{D7D8CF39-66E3-47C1-92F4-28E630B9F7C9}" type="parTrans" cxnId="{9BF387D0-8AB8-43B4-B1D7-274DFC808FCE}">
      <dgm:prSet/>
      <dgm:spPr/>
      <dgm:t>
        <a:bodyPr/>
        <a:lstStyle/>
        <a:p>
          <a:endParaRPr lang="en-US"/>
        </a:p>
      </dgm:t>
    </dgm:pt>
    <dgm:pt modelId="{0EF44A5C-C486-4409-92BE-672A76034BFB}" type="sibTrans" cxnId="{9BF387D0-8AB8-43B4-B1D7-274DFC808FCE}">
      <dgm:prSet/>
      <dgm:spPr/>
      <dgm:t>
        <a:bodyPr/>
        <a:lstStyle/>
        <a:p>
          <a:endParaRPr lang="en-US"/>
        </a:p>
      </dgm:t>
    </dgm:pt>
    <dgm:pt modelId="{062FAB80-2DAB-4022-9CAD-18494BDB516F}">
      <dgm:prSet/>
      <dgm:spPr/>
      <dgm:t>
        <a:bodyPr/>
        <a:lstStyle/>
        <a:p>
          <a:r>
            <a:rPr lang="en-US"/>
            <a:t>Confused </a:t>
          </a:r>
        </a:p>
      </dgm:t>
    </dgm:pt>
    <dgm:pt modelId="{33B60E91-54DD-4DD7-92A6-0C2EAF689ED3}" type="parTrans" cxnId="{70335896-285E-47AC-912E-66D248D80A9E}">
      <dgm:prSet/>
      <dgm:spPr/>
      <dgm:t>
        <a:bodyPr/>
        <a:lstStyle/>
        <a:p>
          <a:endParaRPr lang="en-US"/>
        </a:p>
      </dgm:t>
    </dgm:pt>
    <dgm:pt modelId="{74EAF40D-2E51-4FB9-BBD7-E5CB4B569A1D}" type="sibTrans" cxnId="{70335896-285E-47AC-912E-66D248D80A9E}">
      <dgm:prSet/>
      <dgm:spPr/>
      <dgm:t>
        <a:bodyPr/>
        <a:lstStyle/>
        <a:p>
          <a:endParaRPr lang="en-US"/>
        </a:p>
      </dgm:t>
    </dgm:pt>
    <dgm:pt modelId="{79EB79EC-2CC3-47ED-A791-6647C2049296}">
      <dgm:prSet/>
      <dgm:spPr/>
      <dgm:t>
        <a:bodyPr/>
        <a:lstStyle/>
        <a:p>
          <a:r>
            <a:rPr lang="en-US"/>
            <a:t>Guilty </a:t>
          </a:r>
        </a:p>
      </dgm:t>
    </dgm:pt>
    <dgm:pt modelId="{CC0A5FEA-40F8-4D29-B116-E1D4A79D8630}" type="parTrans" cxnId="{DC31E69D-869B-45B7-8B1A-CEFFF32F1852}">
      <dgm:prSet/>
      <dgm:spPr/>
      <dgm:t>
        <a:bodyPr/>
        <a:lstStyle/>
        <a:p>
          <a:endParaRPr lang="en-US"/>
        </a:p>
      </dgm:t>
    </dgm:pt>
    <dgm:pt modelId="{01C63277-6637-430C-B83F-8A5EA5A29CF3}" type="sibTrans" cxnId="{DC31E69D-869B-45B7-8B1A-CEFFF32F1852}">
      <dgm:prSet/>
      <dgm:spPr/>
      <dgm:t>
        <a:bodyPr/>
        <a:lstStyle/>
        <a:p>
          <a:endParaRPr lang="en-US"/>
        </a:p>
      </dgm:t>
    </dgm:pt>
    <dgm:pt modelId="{A8B4F2D2-C06D-4AEC-8E05-BECAF2C64276}" type="pres">
      <dgm:prSet presAssocID="{862C9554-6036-4C79-A938-E5B21F81B3DF}" presName="matrix" presStyleCnt="0">
        <dgm:presLayoutVars>
          <dgm:chMax val="1"/>
          <dgm:dir/>
          <dgm:resizeHandles val="exact"/>
        </dgm:presLayoutVars>
      </dgm:prSet>
      <dgm:spPr/>
    </dgm:pt>
    <dgm:pt modelId="{046A5DE0-9745-4612-9194-352A1E28C36C}" type="pres">
      <dgm:prSet presAssocID="{862C9554-6036-4C79-A938-E5B21F81B3DF}" presName="diamond" presStyleLbl="bgShp" presStyleIdx="0" presStyleCnt="1"/>
      <dgm:spPr/>
    </dgm:pt>
    <dgm:pt modelId="{C4401068-686C-40D3-907C-BF4A3C0A39A3}" type="pres">
      <dgm:prSet presAssocID="{862C9554-6036-4C79-A938-E5B21F81B3D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6D1A1F5-D3FC-49A4-ADC4-E3AC9F5AB7DB}" type="pres">
      <dgm:prSet presAssocID="{862C9554-6036-4C79-A938-E5B21F81B3D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26F7CB-A6AB-4D4D-A93F-AA565F5CC166}" type="pres">
      <dgm:prSet presAssocID="{862C9554-6036-4C79-A938-E5B21F81B3D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8641EF6-EC5E-4FBB-B3D4-1C5A06C2EA2D}" type="pres">
      <dgm:prSet presAssocID="{862C9554-6036-4C79-A938-E5B21F81B3D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080E05-4F79-49EE-94B1-9B70D49B4FB4}" srcId="{80A727DD-A4C8-4B50-B494-69B5762837E5}" destId="{DEBB5530-88E1-48AA-8A05-06FB43498ECE}" srcOrd="1" destOrd="0" parTransId="{26A95412-7F2C-4E7F-96DB-89117E949C2C}" sibTransId="{E7662F95-6DD5-4B69-87EF-D8E843ABA151}"/>
    <dgm:cxn modelId="{09AC443D-5A8E-4A9F-AACE-B836FE0FC5C4}" type="presOf" srcId="{0FC1D11F-9228-4F23-BC9C-42D5AFD3BCEB}" destId="{4E26F7CB-A6AB-4D4D-A93F-AA565F5CC166}" srcOrd="0" destOrd="0" presId="urn:microsoft.com/office/officeart/2005/8/layout/matrix3"/>
    <dgm:cxn modelId="{5D108062-36E1-4594-9687-CF4FC5792E85}" type="presOf" srcId="{582CD6DA-7745-4985-A08D-B74FF89B3D03}" destId="{A8641EF6-EC5E-4FBB-B3D4-1C5A06C2EA2D}" srcOrd="0" destOrd="1" presId="urn:microsoft.com/office/officeart/2005/8/layout/matrix3"/>
    <dgm:cxn modelId="{1835E542-797A-4310-A514-25404BC22BE9}" srcId="{862C9554-6036-4C79-A938-E5B21F81B3DF}" destId="{0FC1D11F-9228-4F23-BC9C-42D5AFD3BCEB}" srcOrd="2" destOrd="0" parTransId="{C09F9E4B-FB97-4162-993C-2A801505A8F7}" sibTransId="{6B5D1246-1BAD-4BB2-8895-2A136E61A115}"/>
    <dgm:cxn modelId="{1BC27466-499F-4BC3-9066-DAF5E129E62F}" type="presOf" srcId="{79EB79EC-2CC3-47ED-A791-6647C2049296}" destId="{A8641EF6-EC5E-4FBB-B3D4-1C5A06C2EA2D}" srcOrd="0" destOrd="5" presId="urn:microsoft.com/office/officeart/2005/8/layout/matrix3"/>
    <dgm:cxn modelId="{2D63FF71-A80C-481B-BB84-FC1DEE111338}" type="presOf" srcId="{80A727DD-A4C8-4B50-B494-69B5762837E5}" destId="{A8641EF6-EC5E-4FBB-B3D4-1C5A06C2EA2D}" srcOrd="0" destOrd="0" presId="urn:microsoft.com/office/officeart/2005/8/layout/matrix3"/>
    <dgm:cxn modelId="{C0147E77-59C2-4C75-843B-87F17A3F39A8}" type="presOf" srcId="{330947B6-A74F-4D5C-9B5B-B5AD39329FE1}" destId="{C4401068-686C-40D3-907C-BF4A3C0A39A3}" srcOrd="0" destOrd="0" presId="urn:microsoft.com/office/officeart/2005/8/layout/matrix3"/>
    <dgm:cxn modelId="{BBEC278F-EE92-492F-A02F-97C9B6D0C4C2}" type="presOf" srcId="{062FAB80-2DAB-4022-9CAD-18494BDB516F}" destId="{A8641EF6-EC5E-4FBB-B3D4-1C5A06C2EA2D}" srcOrd="0" destOrd="4" presId="urn:microsoft.com/office/officeart/2005/8/layout/matrix3"/>
    <dgm:cxn modelId="{08D42795-13FC-45BF-BEE5-1AF9BE81DBAC}" srcId="{862C9554-6036-4C79-A938-E5B21F81B3DF}" destId="{330947B6-A74F-4D5C-9B5B-B5AD39329FE1}" srcOrd="0" destOrd="0" parTransId="{F9B73FF5-81F9-4061-BC8B-EFC4DEBD192A}" sibTransId="{412F2A9B-0BD8-48C9-8EA4-820427744ECC}"/>
    <dgm:cxn modelId="{70335896-285E-47AC-912E-66D248D80A9E}" srcId="{80A727DD-A4C8-4B50-B494-69B5762837E5}" destId="{062FAB80-2DAB-4022-9CAD-18494BDB516F}" srcOrd="3" destOrd="0" parTransId="{33B60E91-54DD-4DD7-92A6-0C2EAF689ED3}" sibTransId="{74EAF40D-2E51-4FB9-BBD7-E5CB4B569A1D}"/>
    <dgm:cxn modelId="{DC31E69D-869B-45B7-8B1A-CEFFF32F1852}" srcId="{80A727DD-A4C8-4B50-B494-69B5762837E5}" destId="{79EB79EC-2CC3-47ED-A791-6647C2049296}" srcOrd="4" destOrd="0" parTransId="{CC0A5FEA-40F8-4D29-B116-E1D4A79D8630}" sibTransId="{01C63277-6637-430C-B83F-8A5EA5A29CF3}"/>
    <dgm:cxn modelId="{92FA559F-4C27-4A60-8DAA-D38FF925BF6F}" srcId="{80A727DD-A4C8-4B50-B494-69B5762837E5}" destId="{582CD6DA-7745-4985-A08D-B74FF89B3D03}" srcOrd="0" destOrd="0" parTransId="{BB6DE63B-27DC-4384-A08E-C9715E366DB6}" sibTransId="{09D1E674-3DD7-4216-837F-2168F744324A}"/>
    <dgm:cxn modelId="{5F9503B0-B099-4B72-BDAE-B5CA92C16655}" srcId="{862C9554-6036-4C79-A938-E5B21F81B3DF}" destId="{80A727DD-A4C8-4B50-B494-69B5762837E5}" srcOrd="3" destOrd="0" parTransId="{79646E30-D53C-459C-974F-814B0545E175}" sibTransId="{2903FE7C-1DFC-48C5-B834-D07017055700}"/>
    <dgm:cxn modelId="{FDB1BAB3-6C34-4E0D-87FC-ABE390251627}" srcId="{862C9554-6036-4C79-A938-E5B21F81B3DF}" destId="{4558E8A6-D06B-46A4-B84D-BA55D0EE23CE}" srcOrd="1" destOrd="0" parTransId="{F58B1561-1F00-4864-9D9C-F26212DAD761}" sibTransId="{6A79267A-A39B-455F-B118-A70EF1E0A58C}"/>
    <dgm:cxn modelId="{790006B4-2A0E-4BA1-AB1B-9776781E6297}" type="presOf" srcId="{D6001A60-6622-4C89-88CC-D503052423F2}" destId="{A8641EF6-EC5E-4FBB-B3D4-1C5A06C2EA2D}" srcOrd="0" destOrd="3" presId="urn:microsoft.com/office/officeart/2005/8/layout/matrix3"/>
    <dgm:cxn modelId="{9BF387D0-8AB8-43B4-B1D7-274DFC808FCE}" srcId="{80A727DD-A4C8-4B50-B494-69B5762837E5}" destId="{D6001A60-6622-4C89-88CC-D503052423F2}" srcOrd="2" destOrd="0" parTransId="{D7D8CF39-66E3-47C1-92F4-28E630B9F7C9}" sibTransId="{0EF44A5C-C486-4409-92BE-672A76034BFB}"/>
    <dgm:cxn modelId="{595C41E3-E2D3-4758-AD21-AE5683E7831B}" type="presOf" srcId="{DEBB5530-88E1-48AA-8A05-06FB43498ECE}" destId="{A8641EF6-EC5E-4FBB-B3D4-1C5A06C2EA2D}" srcOrd="0" destOrd="2" presId="urn:microsoft.com/office/officeart/2005/8/layout/matrix3"/>
    <dgm:cxn modelId="{293592EA-8AC1-4386-9D1D-0C630906B14C}" type="presOf" srcId="{862C9554-6036-4C79-A938-E5B21F81B3DF}" destId="{A8B4F2D2-C06D-4AEC-8E05-BECAF2C64276}" srcOrd="0" destOrd="0" presId="urn:microsoft.com/office/officeart/2005/8/layout/matrix3"/>
    <dgm:cxn modelId="{5C9AC8F4-1447-46C6-99F8-A0FFAED0FDE6}" type="presOf" srcId="{4558E8A6-D06B-46A4-B84D-BA55D0EE23CE}" destId="{36D1A1F5-D3FC-49A4-ADC4-E3AC9F5AB7DB}" srcOrd="0" destOrd="0" presId="urn:microsoft.com/office/officeart/2005/8/layout/matrix3"/>
    <dgm:cxn modelId="{EB148682-6704-4044-8428-6E2F97647F06}" type="presParOf" srcId="{A8B4F2D2-C06D-4AEC-8E05-BECAF2C64276}" destId="{046A5DE0-9745-4612-9194-352A1E28C36C}" srcOrd="0" destOrd="0" presId="urn:microsoft.com/office/officeart/2005/8/layout/matrix3"/>
    <dgm:cxn modelId="{1224038E-6E8D-4ACE-8C72-399A4813FB76}" type="presParOf" srcId="{A8B4F2D2-C06D-4AEC-8E05-BECAF2C64276}" destId="{C4401068-686C-40D3-907C-BF4A3C0A39A3}" srcOrd="1" destOrd="0" presId="urn:microsoft.com/office/officeart/2005/8/layout/matrix3"/>
    <dgm:cxn modelId="{14D7A9F7-33BB-4FA9-BB39-6B2312B1D957}" type="presParOf" srcId="{A8B4F2D2-C06D-4AEC-8E05-BECAF2C64276}" destId="{36D1A1F5-D3FC-49A4-ADC4-E3AC9F5AB7DB}" srcOrd="2" destOrd="0" presId="urn:microsoft.com/office/officeart/2005/8/layout/matrix3"/>
    <dgm:cxn modelId="{17BC11B2-BFD2-43C9-95CF-8D6E89D163EC}" type="presParOf" srcId="{A8B4F2D2-C06D-4AEC-8E05-BECAF2C64276}" destId="{4E26F7CB-A6AB-4D4D-A93F-AA565F5CC166}" srcOrd="3" destOrd="0" presId="urn:microsoft.com/office/officeart/2005/8/layout/matrix3"/>
    <dgm:cxn modelId="{D298081A-5764-4BBB-A738-2D6EB598BBD0}" type="presParOf" srcId="{A8B4F2D2-C06D-4AEC-8E05-BECAF2C64276}" destId="{A8641EF6-EC5E-4FBB-B3D4-1C5A06C2EA2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A3DB2-CE4E-4733-825E-2275777CD4E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2B2FC2-8565-463E-A570-53A90ADEFF8F}">
      <dgm:prSet/>
      <dgm:spPr/>
      <dgm:t>
        <a:bodyPr/>
        <a:lstStyle/>
        <a:p>
          <a:r>
            <a:rPr lang="en-US"/>
            <a:t>Short term stress</a:t>
          </a:r>
        </a:p>
      </dgm:t>
    </dgm:pt>
    <dgm:pt modelId="{D1E619CC-A3EE-4F39-809E-5ECA057FF41E}" type="parTrans" cxnId="{A48A4DFD-E050-41DA-A871-ADDE52FC6411}">
      <dgm:prSet/>
      <dgm:spPr/>
      <dgm:t>
        <a:bodyPr/>
        <a:lstStyle/>
        <a:p>
          <a:endParaRPr lang="en-US"/>
        </a:p>
      </dgm:t>
    </dgm:pt>
    <dgm:pt modelId="{0D1D43E4-261B-436B-8EFB-6AF1658A3F59}" type="sibTrans" cxnId="{A48A4DFD-E050-41DA-A871-ADDE52FC6411}">
      <dgm:prSet/>
      <dgm:spPr/>
      <dgm:t>
        <a:bodyPr/>
        <a:lstStyle/>
        <a:p>
          <a:endParaRPr lang="en-US"/>
        </a:p>
      </dgm:t>
    </dgm:pt>
    <dgm:pt modelId="{EA117EB6-A745-411E-AE1E-F3D68CBEBA02}">
      <dgm:prSet/>
      <dgm:spPr/>
      <dgm:t>
        <a:bodyPr/>
        <a:lstStyle/>
        <a:p>
          <a:r>
            <a:rPr lang="en-US"/>
            <a:t>Least damaging</a:t>
          </a:r>
        </a:p>
      </dgm:t>
    </dgm:pt>
    <dgm:pt modelId="{A846E4A1-8BCE-4B90-98E8-896D041A87A6}" type="parTrans" cxnId="{489AA574-6F5C-421F-AF81-D952B56CDC03}">
      <dgm:prSet/>
      <dgm:spPr/>
      <dgm:t>
        <a:bodyPr/>
        <a:lstStyle/>
        <a:p>
          <a:endParaRPr lang="en-US"/>
        </a:p>
      </dgm:t>
    </dgm:pt>
    <dgm:pt modelId="{57316B42-B22A-4235-AE42-8EE705D80096}" type="sibTrans" cxnId="{489AA574-6F5C-421F-AF81-D952B56CDC03}">
      <dgm:prSet/>
      <dgm:spPr/>
      <dgm:t>
        <a:bodyPr/>
        <a:lstStyle/>
        <a:p>
          <a:endParaRPr lang="en-US"/>
        </a:p>
      </dgm:t>
    </dgm:pt>
    <dgm:pt modelId="{04F2AD6A-A3BF-4186-8A4F-B19EBAC8E68C}">
      <dgm:prSet/>
      <dgm:spPr/>
      <dgm:t>
        <a:bodyPr/>
        <a:lstStyle/>
        <a:p>
          <a:r>
            <a:rPr lang="en-US"/>
            <a:t>Can be positive</a:t>
          </a:r>
        </a:p>
      </dgm:t>
    </dgm:pt>
    <dgm:pt modelId="{E37ED2E6-8357-424D-A928-40C38790E9C6}" type="parTrans" cxnId="{CC1C762F-1FFC-483F-B3EC-42B98FBDB89B}">
      <dgm:prSet/>
      <dgm:spPr/>
      <dgm:t>
        <a:bodyPr/>
        <a:lstStyle/>
        <a:p>
          <a:endParaRPr lang="en-US"/>
        </a:p>
      </dgm:t>
    </dgm:pt>
    <dgm:pt modelId="{F267DFCA-4E1A-4069-B27B-86BA8541C88D}" type="sibTrans" cxnId="{CC1C762F-1FFC-483F-B3EC-42B98FBDB89B}">
      <dgm:prSet/>
      <dgm:spPr/>
      <dgm:t>
        <a:bodyPr/>
        <a:lstStyle/>
        <a:p>
          <a:endParaRPr lang="en-US"/>
        </a:p>
      </dgm:t>
    </dgm:pt>
    <dgm:pt modelId="{0EC2C04D-AB6A-4A08-89FF-DA64F7D7C2EB}">
      <dgm:prSet/>
      <dgm:spPr/>
      <dgm:t>
        <a:bodyPr/>
        <a:lstStyle/>
        <a:p>
          <a:r>
            <a:rPr lang="en-US"/>
            <a:t>Most Common</a:t>
          </a:r>
        </a:p>
      </dgm:t>
    </dgm:pt>
    <dgm:pt modelId="{D88B51F7-EC52-49DB-9AEE-7D56508767D3}" type="parTrans" cxnId="{67A752A0-F41A-4707-8FBD-E55E04D5658C}">
      <dgm:prSet/>
      <dgm:spPr/>
      <dgm:t>
        <a:bodyPr/>
        <a:lstStyle/>
        <a:p>
          <a:endParaRPr lang="en-US"/>
        </a:p>
      </dgm:t>
    </dgm:pt>
    <dgm:pt modelId="{4005806A-4F85-411E-A7E1-8EA536D6E1EE}" type="sibTrans" cxnId="{67A752A0-F41A-4707-8FBD-E55E04D5658C}">
      <dgm:prSet/>
      <dgm:spPr/>
      <dgm:t>
        <a:bodyPr/>
        <a:lstStyle/>
        <a:p>
          <a:endParaRPr lang="en-US"/>
        </a:p>
      </dgm:t>
    </dgm:pt>
    <dgm:pt modelId="{DA14881F-D94A-4C1A-812D-D0E237F0040E}" type="pres">
      <dgm:prSet presAssocID="{05FA3DB2-CE4E-4733-825E-2275777CD4E1}" presName="matrix" presStyleCnt="0">
        <dgm:presLayoutVars>
          <dgm:chMax val="1"/>
          <dgm:dir/>
          <dgm:resizeHandles val="exact"/>
        </dgm:presLayoutVars>
      </dgm:prSet>
      <dgm:spPr/>
    </dgm:pt>
    <dgm:pt modelId="{BEA57CE8-4F36-4A11-BC86-EA31B067DA8D}" type="pres">
      <dgm:prSet presAssocID="{05FA3DB2-CE4E-4733-825E-2275777CD4E1}" presName="diamond" presStyleLbl="bgShp" presStyleIdx="0" presStyleCnt="1"/>
      <dgm:spPr/>
    </dgm:pt>
    <dgm:pt modelId="{8E6D56F0-E262-4E27-ACD2-7C86943EF0E7}" type="pres">
      <dgm:prSet presAssocID="{05FA3DB2-CE4E-4733-825E-2275777CD4E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563728-A34E-4A0A-B487-29ABD1196295}" type="pres">
      <dgm:prSet presAssocID="{05FA3DB2-CE4E-4733-825E-2275777CD4E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B7B07C9-1746-4790-8621-5D5072337BB5}" type="pres">
      <dgm:prSet presAssocID="{05FA3DB2-CE4E-4733-825E-2275777CD4E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327A1A-641A-4178-9E5C-E3DDEB895B5E}" type="pres">
      <dgm:prSet presAssocID="{05FA3DB2-CE4E-4733-825E-2275777CD4E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0BDC0F-9932-4F0F-A1D5-6520868340A0}" type="presOf" srcId="{05FA3DB2-CE4E-4733-825E-2275777CD4E1}" destId="{DA14881F-D94A-4C1A-812D-D0E237F0040E}" srcOrd="0" destOrd="0" presId="urn:microsoft.com/office/officeart/2005/8/layout/matrix3"/>
    <dgm:cxn modelId="{CC1C762F-1FFC-483F-B3EC-42B98FBDB89B}" srcId="{05FA3DB2-CE4E-4733-825E-2275777CD4E1}" destId="{04F2AD6A-A3BF-4186-8A4F-B19EBAC8E68C}" srcOrd="2" destOrd="0" parTransId="{E37ED2E6-8357-424D-A928-40C38790E9C6}" sibTransId="{F267DFCA-4E1A-4069-B27B-86BA8541C88D}"/>
    <dgm:cxn modelId="{38887A66-3F9F-4B87-A88B-AA05F353651E}" type="presOf" srcId="{EA117EB6-A745-411E-AE1E-F3D68CBEBA02}" destId="{46563728-A34E-4A0A-B487-29ABD1196295}" srcOrd="0" destOrd="0" presId="urn:microsoft.com/office/officeart/2005/8/layout/matrix3"/>
    <dgm:cxn modelId="{489AA574-6F5C-421F-AF81-D952B56CDC03}" srcId="{05FA3DB2-CE4E-4733-825E-2275777CD4E1}" destId="{EA117EB6-A745-411E-AE1E-F3D68CBEBA02}" srcOrd="1" destOrd="0" parTransId="{A846E4A1-8BCE-4B90-98E8-896D041A87A6}" sibTransId="{57316B42-B22A-4235-AE42-8EE705D80096}"/>
    <dgm:cxn modelId="{F15D6382-1E35-4B2A-B37B-0C5A48C68494}" type="presOf" srcId="{0EC2C04D-AB6A-4A08-89FF-DA64F7D7C2EB}" destId="{3E327A1A-641A-4178-9E5C-E3DDEB895B5E}" srcOrd="0" destOrd="0" presId="urn:microsoft.com/office/officeart/2005/8/layout/matrix3"/>
    <dgm:cxn modelId="{722C9B99-0709-4F83-8EAE-CA59436E4594}" type="presOf" srcId="{732B2FC2-8565-463E-A570-53A90ADEFF8F}" destId="{8E6D56F0-E262-4E27-ACD2-7C86943EF0E7}" srcOrd="0" destOrd="0" presId="urn:microsoft.com/office/officeart/2005/8/layout/matrix3"/>
    <dgm:cxn modelId="{67A752A0-F41A-4707-8FBD-E55E04D5658C}" srcId="{05FA3DB2-CE4E-4733-825E-2275777CD4E1}" destId="{0EC2C04D-AB6A-4A08-89FF-DA64F7D7C2EB}" srcOrd="3" destOrd="0" parTransId="{D88B51F7-EC52-49DB-9AEE-7D56508767D3}" sibTransId="{4005806A-4F85-411E-A7E1-8EA536D6E1EE}"/>
    <dgm:cxn modelId="{94EA2EC1-F7B8-4F1C-A06B-A34C906E03D3}" type="presOf" srcId="{04F2AD6A-A3BF-4186-8A4F-B19EBAC8E68C}" destId="{2B7B07C9-1746-4790-8621-5D5072337BB5}" srcOrd="0" destOrd="0" presId="urn:microsoft.com/office/officeart/2005/8/layout/matrix3"/>
    <dgm:cxn modelId="{A48A4DFD-E050-41DA-A871-ADDE52FC6411}" srcId="{05FA3DB2-CE4E-4733-825E-2275777CD4E1}" destId="{732B2FC2-8565-463E-A570-53A90ADEFF8F}" srcOrd="0" destOrd="0" parTransId="{D1E619CC-A3EE-4F39-809E-5ECA057FF41E}" sibTransId="{0D1D43E4-261B-436B-8EFB-6AF1658A3F59}"/>
    <dgm:cxn modelId="{F4B7DC6B-A328-4B1B-AF71-E17E1E9082FA}" type="presParOf" srcId="{DA14881F-D94A-4C1A-812D-D0E237F0040E}" destId="{BEA57CE8-4F36-4A11-BC86-EA31B067DA8D}" srcOrd="0" destOrd="0" presId="urn:microsoft.com/office/officeart/2005/8/layout/matrix3"/>
    <dgm:cxn modelId="{306B1910-064E-4BD2-BC99-62F5660F3454}" type="presParOf" srcId="{DA14881F-D94A-4C1A-812D-D0E237F0040E}" destId="{8E6D56F0-E262-4E27-ACD2-7C86943EF0E7}" srcOrd="1" destOrd="0" presId="urn:microsoft.com/office/officeart/2005/8/layout/matrix3"/>
    <dgm:cxn modelId="{5001FB3D-7273-4C2A-880B-C7F814CBF1AC}" type="presParOf" srcId="{DA14881F-D94A-4C1A-812D-D0E237F0040E}" destId="{46563728-A34E-4A0A-B487-29ABD1196295}" srcOrd="2" destOrd="0" presId="urn:microsoft.com/office/officeart/2005/8/layout/matrix3"/>
    <dgm:cxn modelId="{1610BB2C-4BAE-4D14-BB64-646BF3509320}" type="presParOf" srcId="{DA14881F-D94A-4C1A-812D-D0E237F0040E}" destId="{2B7B07C9-1746-4790-8621-5D5072337BB5}" srcOrd="3" destOrd="0" presId="urn:microsoft.com/office/officeart/2005/8/layout/matrix3"/>
    <dgm:cxn modelId="{D9470D0C-6B0B-4624-B6DA-9B313095F1E7}" type="presParOf" srcId="{DA14881F-D94A-4C1A-812D-D0E237F0040E}" destId="{3E327A1A-641A-4178-9E5C-E3DDEB895B5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37CA07-A4DE-45F1-9232-E1147D4E2B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47CEBC-9AC6-446C-8FCA-F2A3574ED037}">
      <dgm:prSet/>
      <dgm:spPr/>
      <dgm:t>
        <a:bodyPr/>
        <a:lstStyle/>
        <a:p>
          <a:r>
            <a:rPr lang="en-US"/>
            <a:t>Acknowledge your feelings </a:t>
          </a:r>
        </a:p>
      </dgm:t>
    </dgm:pt>
    <dgm:pt modelId="{3CF1C269-D483-4B73-A61F-488079481B4F}" type="parTrans" cxnId="{919F946E-3295-4F9A-8D76-4D292E9BB375}">
      <dgm:prSet/>
      <dgm:spPr/>
      <dgm:t>
        <a:bodyPr/>
        <a:lstStyle/>
        <a:p>
          <a:endParaRPr lang="en-US"/>
        </a:p>
      </dgm:t>
    </dgm:pt>
    <dgm:pt modelId="{C983936E-568E-456A-B4C6-A099E133403A}" type="sibTrans" cxnId="{919F946E-3295-4F9A-8D76-4D292E9BB375}">
      <dgm:prSet/>
      <dgm:spPr/>
      <dgm:t>
        <a:bodyPr/>
        <a:lstStyle/>
        <a:p>
          <a:endParaRPr lang="en-US"/>
        </a:p>
      </dgm:t>
    </dgm:pt>
    <dgm:pt modelId="{787EA9E9-D9C1-4D2D-A551-B8C5C371FC4E}">
      <dgm:prSet/>
      <dgm:spPr/>
      <dgm:t>
        <a:bodyPr/>
        <a:lstStyle/>
        <a:p>
          <a:r>
            <a:rPr lang="en-US"/>
            <a:t>Assess the situation </a:t>
          </a:r>
        </a:p>
      </dgm:t>
    </dgm:pt>
    <dgm:pt modelId="{9E136835-190D-416A-8EC6-A5E43E9116CD}" type="parTrans" cxnId="{EBC1BAA4-370F-4A62-9188-E231D4C3E93B}">
      <dgm:prSet/>
      <dgm:spPr/>
      <dgm:t>
        <a:bodyPr/>
        <a:lstStyle/>
        <a:p>
          <a:endParaRPr lang="en-US"/>
        </a:p>
      </dgm:t>
    </dgm:pt>
    <dgm:pt modelId="{D558794B-C53D-4A05-ADEF-DE4397715A39}" type="sibTrans" cxnId="{EBC1BAA4-370F-4A62-9188-E231D4C3E93B}">
      <dgm:prSet/>
      <dgm:spPr/>
      <dgm:t>
        <a:bodyPr/>
        <a:lstStyle/>
        <a:p>
          <a:endParaRPr lang="en-US"/>
        </a:p>
      </dgm:t>
    </dgm:pt>
    <dgm:pt modelId="{51BCB2DE-8565-4FBE-8DB1-0473FF68F554}">
      <dgm:prSet/>
      <dgm:spPr/>
      <dgm:t>
        <a:bodyPr/>
        <a:lstStyle/>
        <a:p>
          <a:r>
            <a:rPr lang="en-US"/>
            <a:t>Reframe your views on change </a:t>
          </a:r>
        </a:p>
      </dgm:t>
    </dgm:pt>
    <dgm:pt modelId="{588F01EF-86C5-4842-888B-CCA94CABD88E}" type="parTrans" cxnId="{8C16A610-BE1E-4AF2-8542-CDDC41AC79EA}">
      <dgm:prSet/>
      <dgm:spPr/>
      <dgm:t>
        <a:bodyPr/>
        <a:lstStyle/>
        <a:p>
          <a:endParaRPr lang="en-US"/>
        </a:p>
      </dgm:t>
    </dgm:pt>
    <dgm:pt modelId="{3FC7380E-9DA8-4C44-BCB8-CDDC812B054D}" type="sibTrans" cxnId="{8C16A610-BE1E-4AF2-8542-CDDC41AC79EA}">
      <dgm:prSet/>
      <dgm:spPr/>
      <dgm:t>
        <a:bodyPr/>
        <a:lstStyle/>
        <a:p>
          <a:endParaRPr lang="en-US"/>
        </a:p>
      </dgm:t>
    </dgm:pt>
    <dgm:pt modelId="{E36AF0AE-4B4A-4B5F-99BE-3EED38189DD0}" type="pres">
      <dgm:prSet presAssocID="{D837CA07-A4DE-45F1-9232-E1147D4E2BA6}" presName="root" presStyleCnt="0">
        <dgm:presLayoutVars>
          <dgm:dir/>
          <dgm:resizeHandles val="exact"/>
        </dgm:presLayoutVars>
      </dgm:prSet>
      <dgm:spPr/>
    </dgm:pt>
    <dgm:pt modelId="{1E9FF4FD-29C9-4AB5-A470-E7B4BFD941BA}" type="pres">
      <dgm:prSet presAssocID="{6B47CEBC-9AC6-446C-8FCA-F2A3574ED037}" presName="compNode" presStyleCnt="0"/>
      <dgm:spPr/>
    </dgm:pt>
    <dgm:pt modelId="{D81D8E77-A11D-4330-B469-1822408B4BB8}" type="pres">
      <dgm:prSet presAssocID="{6B47CEBC-9AC6-446C-8FCA-F2A3574ED037}" presName="bgRect" presStyleLbl="bgShp" presStyleIdx="0" presStyleCnt="3"/>
      <dgm:spPr/>
    </dgm:pt>
    <dgm:pt modelId="{EE92962E-D253-48FA-9C94-32EEF75C6BC1}" type="pres">
      <dgm:prSet presAssocID="{6B47CEBC-9AC6-446C-8FCA-F2A3574ED0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D7D149C5-2928-4BB9-AF0F-DCF26EF8F283}" type="pres">
      <dgm:prSet presAssocID="{6B47CEBC-9AC6-446C-8FCA-F2A3574ED037}" presName="spaceRect" presStyleCnt="0"/>
      <dgm:spPr/>
    </dgm:pt>
    <dgm:pt modelId="{A58AED2B-A9D1-4A6B-A322-98AABB4397FD}" type="pres">
      <dgm:prSet presAssocID="{6B47CEBC-9AC6-446C-8FCA-F2A3574ED037}" presName="parTx" presStyleLbl="revTx" presStyleIdx="0" presStyleCnt="3">
        <dgm:presLayoutVars>
          <dgm:chMax val="0"/>
          <dgm:chPref val="0"/>
        </dgm:presLayoutVars>
      </dgm:prSet>
      <dgm:spPr/>
    </dgm:pt>
    <dgm:pt modelId="{55602A5C-E440-43CB-859E-B461760C1226}" type="pres">
      <dgm:prSet presAssocID="{C983936E-568E-456A-B4C6-A099E133403A}" presName="sibTrans" presStyleCnt="0"/>
      <dgm:spPr/>
    </dgm:pt>
    <dgm:pt modelId="{AC1042B4-60D6-4D09-BBEB-4162124FC9B8}" type="pres">
      <dgm:prSet presAssocID="{787EA9E9-D9C1-4D2D-A551-B8C5C371FC4E}" presName="compNode" presStyleCnt="0"/>
      <dgm:spPr/>
    </dgm:pt>
    <dgm:pt modelId="{8F7D839D-9656-413A-82F1-54208715A7D7}" type="pres">
      <dgm:prSet presAssocID="{787EA9E9-D9C1-4D2D-A551-B8C5C371FC4E}" presName="bgRect" presStyleLbl="bgShp" presStyleIdx="1" presStyleCnt="3"/>
      <dgm:spPr/>
    </dgm:pt>
    <dgm:pt modelId="{2AE76878-4F11-4BC4-893F-93F4826E6AA8}" type="pres">
      <dgm:prSet presAssocID="{787EA9E9-D9C1-4D2D-A551-B8C5C371FC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815F368-2A7A-4758-8D88-9D98AD7C6D93}" type="pres">
      <dgm:prSet presAssocID="{787EA9E9-D9C1-4D2D-A551-B8C5C371FC4E}" presName="spaceRect" presStyleCnt="0"/>
      <dgm:spPr/>
    </dgm:pt>
    <dgm:pt modelId="{13EFFDE3-A447-4429-B017-94416EF4014D}" type="pres">
      <dgm:prSet presAssocID="{787EA9E9-D9C1-4D2D-A551-B8C5C371FC4E}" presName="parTx" presStyleLbl="revTx" presStyleIdx="1" presStyleCnt="3">
        <dgm:presLayoutVars>
          <dgm:chMax val="0"/>
          <dgm:chPref val="0"/>
        </dgm:presLayoutVars>
      </dgm:prSet>
      <dgm:spPr/>
    </dgm:pt>
    <dgm:pt modelId="{6D03CF21-2D61-4B43-989C-64C7781AF0FA}" type="pres">
      <dgm:prSet presAssocID="{D558794B-C53D-4A05-ADEF-DE4397715A39}" presName="sibTrans" presStyleCnt="0"/>
      <dgm:spPr/>
    </dgm:pt>
    <dgm:pt modelId="{8631A512-4F6D-4E78-A1FA-0EB8CEC14556}" type="pres">
      <dgm:prSet presAssocID="{51BCB2DE-8565-4FBE-8DB1-0473FF68F554}" presName="compNode" presStyleCnt="0"/>
      <dgm:spPr/>
    </dgm:pt>
    <dgm:pt modelId="{8A4A3B2C-6A2F-482C-8DB3-81556AF35F88}" type="pres">
      <dgm:prSet presAssocID="{51BCB2DE-8565-4FBE-8DB1-0473FF68F554}" presName="bgRect" presStyleLbl="bgShp" presStyleIdx="2" presStyleCnt="3"/>
      <dgm:spPr/>
    </dgm:pt>
    <dgm:pt modelId="{02733323-EE7F-4161-BBE1-A5B77B920CB1}" type="pres">
      <dgm:prSet presAssocID="{51BCB2DE-8565-4FBE-8DB1-0473FF68F5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5456A7C-6B35-44FB-B74B-1DA7998996A0}" type="pres">
      <dgm:prSet presAssocID="{51BCB2DE-8565-4FBE-8DB1-0473FF68F554}" presName="spaceRect" presStyleCnt="0"/>
      <dgm:spPr/>
    </dgm:pt>
    <dgm:pt modelId="{163F3FEB-B6B6-4F36-8775-8CA25F8385D2}" type="pres">
      <dgm:prSet presAssocID="{51BCB2DE-8565-4FBE-8DB1-0473FF68F5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BDC5D07-4121-42F8-9B8E-961D2D07E794}" type="presOf" srcId="{787EA9E9-D9C1-4D2D-A551-B8C5C371FC4E}" destId="{13EFFDE3-A447-4429-B017-94416EF4014D}" srcOrd="0" destOrd="0" presId="urn:microsoft.com/office/officeart/2018/2/layout/IconVerticalSolidList"/>
    <dgm:cxn modelId="{33BD1409-943C-4EF4-8D8A-56A5B5410A65}" type="presOf" srcId="{51BCB2DE-8565-4FBE-8DB1-0473FF68F554}" destId="{163F3FEB-B6B6-4F36-8775-8CA25F8385D2}" srcOrd="0" destOrd="0" presId="urn:microsoft.com/office/officeart/2018/2/layout/IconVerticalSolidList"/>
    <dgm:cxn modelId="{8C16A610-BE1E-4AF2-8542-CDDC41AC79EA}" srcId="{D837CA07-A4DE-45F1-9232-E1147D4E2BA6}" destId="{51BCB2DE-8565-4FBE-8DB1-0473FF68F554}" srcOrd="2" destOrd="0" parTransId="{588F01EF-86C5-4842-888B-CCA94CABD88E}" sibTransId="{3FC7380E-9DA8-4C44-BCB8-CDDC812B054D}"/>
    <dgm:cxn modelId="{919F946E-3295-4F9A-8D76-4D292E9BB375}" srcId="{D837CA07-A4DE-45F1-9232-E1147D4E2BA6}" destId="{6B47CEBC-9AC6-446C-8FCA-F2A3574ED037}" srcOrd="0" destOrd="0" parTransId="{3CF1C269-D483-4B73-A61F-488079481B4F}" sibTransId="{C983936E-568E-456A-B4C6-A099E133403A}"/>
    <dgm:cxn modelId="{50006E54-A34B-4A97-B633-CF9FCAC23001}" type="presOf" srcId="{6B47CEBC-9AC6-446C-8FCA-F2A3574ED037}" destId="{A58AED2B-A9D1-4A6B-A322-98AABB4397FD}" srcOrd="0" destOrd="0" presId="urn:microsoft.com/office/officeart/2018/2/layout/IconVerticalSolidList"/>
    <dgm:cxn modelId="{2BD9C393-9172-4C31-92F6-E178E1B578EB}" type="presOf" srcId="{D837CA07-A4DE-45F1-9232-E1147D4E2BA6}" destId="{E36AF0AE-4B4A-4B5F-99BE-3EED38189DD0}" srcOrd="0" destOrd="0" presId="urn:microsoft.com/office/officeart/2018/2/layout/IconVerticalSolidList"/>
    <dgm:cxn modelId="{EBC1BAA4-370F-4A62-9188-E231D4C3E93B}" srcId="{D837CA07-A4DE-45F1-9232-E1147D4E2BA6}" destId="{787EA9E9-D9C1-4D2D-A551-B8C5C371FC4E}" srcOrd="1" destOrd="0" parTransId="{9E136835-190D-416A-8EC6-A5E43E9116CD}" sibTransId="{D558794B-C53D-4A05-ADEF-DE4397715A39}"/>
    <dgm:cxn modelId="{27A58635-6253-4E0A-A0F2-C653BC47350F}" type="presParOf" srcId="{E36AF0AE-4B4A-4B5F-99BE-3EED38189DD0}" destId="{1E9FF4FD-29C9-4AB5-A470-E7B4BFD941BA}" srcOrd="0" destOrd="0" presId="urn:microsoft.com/office/officeart/2018/2/layout/IconVerticalSolidList"/>
    <dgm:cxn modelId="{D547E51E-1C24-4242-9128-A87C30D02299}" type="presParOf" srcId="{1E9FF4FD-29C9-4AB5-A470-E7B4BFD941BA}" destId="{D81D8E77-A11D-4330-B469-1822408B4BB8}" srcOrd="0" destOrd="0" presId="urn:microsoft.com/office/officeart/2018/2/layout/IconVerticalSolidList"/>
    <dgm:cxn modelId="{1601E105-DC7A-401F-9723-23CD02AF13A5}" type="presParOf" srcId="{1E9FF4FD-29C9-4AB5-A470-E7B4BFD941BA}" destId="{EE92962E-D253-48FA-9C94-32EEF75C6BC1}" srcOrd="1" destOrd="0" presId="urn:microsoft.com/office/officeart/2018/2/layout/IconVerticalSolidList"/>
    <dgm:cxn modelId="{3D280CE3-3E9C-42C9-A7A2-69810C639FF2}" type="presParOf" srcId="{1E9FF4FD-29C9-4AB5-A470-E7B4BFD941BA}" destId="{D7D149C5-2928-4BB9-AF0F-DCF26EF8F283}" srcOrd="2" destOrd="0" presId="urn:microsoft.com/office/officeart/2018/2/layout/IconVerticalSolidList"/>
    <dgm:cxn modelId="{22BB6072-298C-4CF5-B94B-B79025E47194}" type="presParOf" srcId="{1E9FF4FD-29C9-4AB5-A470-E7B4BFD941BA}" destId="{A58AED2B-A9D1-4A6B-A322-98AABB4397FD}" srcOrd="3" destOrd="0" presId="urn:microsoft.com/office/officeart/2018/2/layout/IconVerticalSolidList"/>
    <dgm:cxn modelId="{E5C278FD-36E9-4393-B079-7E07BE1B51D9}" type="presParOf" srcId="{E36AF0AE-4B4A-4B5F-99BE-3EED38189DD0}" destId="{55602A5C-E440-43CB-859E-B461760C1226}" srcOrd="1" destOrd="0" presId="urn:microsoft.com/office/officeart/2018/2/layout/IconVerticalSolidList"/>
    <dgm:cxn modelId="{778595B2-E0B3-4F99-8FAD-BE57B411D7A5}" type="presParOf" srcId="{E36AF0AE-4B4A-4B5F-99BE-3EED38189DD0}" destId="{AC1042B4-60D6-4D09-BBEB-4162124FC9B8}" srcOrd="2" destOrd="0" presId="urn:microsoft.com/office/officeart/2018/2/layout/IconVerticalSolidList"/>
    <dgm:cxn modelId="{EF65F2D2-1244-4B02-93D0-A27282620FE7}" type="presParOf" srcId="{AC1042B4-60D6-4D09-BBEB-4162124FC9B8}" destId="{8F7D839D-9656-413A-82F1-54208715A7D7}" srcOrd="0" destOrd="0" presId="urn:microsoft.com/office/officeart/2018/2/layout/IconVerticalSolidList"/>
    <dgm:cxn modelId="{56401D01-E9BA-4FAC-8E82-2935FCD2C5F3}" type="presParOf" srcId="{AC1042B4-60D6-4D09-BBEB-4162124FC9B8}" destId="{2AE76878-4F11-4BC4-893F-93F4826E6AA8}" srcOrd="1" destOrd="0" presId="urn:microsoft.com/office/officeart/2018/2/layout/IconVerticalSolidList"/>
    <dgm:cxn modelId="{A3E052B5-0A16-467E-919A-BC9D9EEB6742}" type="presParOf" srcId="{AC1042B4-60D6-4D09-BBEB-4162124FC9B8}" destId="{4815F368-2A7A-4758-8D88-9D98AD7C6D93}" srcOrd="2" destOrd="0" presId="urn:microsoft.com/office/officeart/2018/2/layout/IconVerticalSolidList"/>
    <dgm:cxn modelId="{DD22632B-D84D-41C6-AD6D-104A84EDC109}" type="presParOf" srcId="{AC1042B4-60D6-4D09-BBEB-4162124FC9B8}" destId="{13EFFDE3-A447-4429-B017-94416EF4014D}" srcOrd="3" destOrd="0" presId="urn:microsoft.com/office/officeart/2018/2/layout/IconVerticalSolidList"/>
    <dgm:cxn modelId="{2B2DFAED-4EE3-49CA-BC26-181C80447236}" type="presParOf" srcId="{E36AF0AE-4B4A-4B5F-99BE-3EED38189DD0}" destId="{6D03CF21-2D61-4B43-989C-64C7781AF0FA}" srcOrd="3" destOrd="0" presId="urn:microsoft.com/office/officeart/2018/2/layout/IconVerticalSolidList"/>
    <dgm:cxn modelId="{97FEA514-826C-4B8E-8A8A-6CF57B6F878B}" type="presParOf" srcId="{E36AF0AE-4B4A-4B5F-99BE-3EED38189DD0}" destId="{8631A512-4F6D-4E78-A1FA-0EB8CEC14556}" srcOrd="4" destOrd="0" presId="urn:microsoft.com/office/officeart/2018/2/layout/IconVerticalSolidList"/>
    <dgm:cxn modelId="{901FA50D-747E-476B-AE05-AD9BDEB66599}" type="presParOf" srcId="{8631A512-4F6D-4E78-A1FA-0EB8CEC14556}" destId="{8A4A3B2C-6A2F-482C-8DB3-81556AF35F88}" srcOrd="0" destOrd="0" presId="urn:microsoft.com/office/officeart/2018/2/layout/IconVerticalSolidList"/>
    <dgm:cxn modelId="{0C2CF0A1-BCBB-49DB-ADF1-90203237B498}" type="presParOf" srcId="{8631A512-4F6D-4E78-A1FA-0EB8CEC14556}" destId="{02733323-EE7F-4161-BBE1-A5B77B920CB1}" srcOrd="1" destOrd="0" presId="urn:microsoft.com/office/officeart/2018/2/layout/IconVerticalSolidList"/>
    <dgm:cxn modelId="{AA485ED6-5457-494C-8CF4-D7337922DE77}" type="presParOf" srcId="{8631A512-4F6D-4E78-A1FA-0EB8CEC14556}" destId="{15456A7C-6B35-44FB-B74B-1DA7998996A0}" srcOrd="2" destOrd="0" presId="urn:microsoft.com/office/officeart/2018/2/layout/IconVerticalSolidList"/>
    <dgm:cxn modelId="{6193D0AC-C867-41E1-A398-6E7AE4D36B4C}" type="presParOf" srcId="{8631A512-4F6D-4E78-A1FA-0EB8CEC14556}" destId="{163F3FEB-B6B6-4F36-8775-8CA25F8385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48131-AC92-43BC-95BD-B8163A7A247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C8AC8D7-913A-4A20-AE11-0A8389BF41BF}">
      <dgm:prSet/>
      <dgm:spPr/>
      <dgm:t>
        <a:bodyPr/>
        <a:lstStyle/>
        <a:p>
          <a:pPr>
            <a:defRPr cap="all"/>
          </a:pPr>
          <a:r>
            <a:rPr lang="en-US"/>
            <a:t>See change as an opportunity for growth </a:t>
          </a:r>
        </a:p>
      </dgm:t>
    </dgm:pt>
    <dgm:pt modelId="{5B73FF1E-3ED3-4593-8BE3-20D25D0324AB}" type="parTrans" cxnId="{332BC5F8-6E51-4822-843E-F3F4CAA701C6}">
      <dgm:prSet/>
      <dgm:spPr/>
      <dgm:t>
        <a:bodyPr/>
        <a:lstStyle/>
        <a:p>
          <a:endParaRPr lang="en-US"/>
        </a:p>
      </dgm:t>
    </dgm:pt>
    <dgm:pt modelId="{19F3147C-9E60-4DE6-B788-6DFDD3D9BA1C}" type="sibTrans" cxnId="{332BC5F8-6E51-4822-843E-F3F4CAA701C6}">
      <dgm:prSet/>
      <dgm:spPr/>
      <dgm:t>
        <a:bodyPr/>
        <a:lstStyle/>
        <a:p>
          <a:endParaRPr lang="en-US"/>
        </a:p>
      </dgm:t>
    </dgm:pt>
    <dgm:pt modelId="{DD440DEA-F8C6-4443-A82D-823DBCB4978A}">
      <dgm:prSet/>
      <dgm:spPr/>
      <dgm:t>
        <a:bodyPr/>
        <a:lstStyle/>
        <a:p>
          <a:pPr>
            <a:defRPr cap="all"/>
          </a:pPr>
          <a:r>
            <a:rPr lang="en-US"/>
            <a:t>- Can I learn a new skill?</a:t>
          </a:r>
        </a:p>
      </dgm:t>
    </dgm:pt>
    <dgm:pt modelId="{B29E39F7-AB32-499C-874B-497B392A97C2}" type="parTrans" cxnId="{C1EC3F02-AB28-44A6-BA67-AC4116ECDD59}">
      <dgm:prSet/>
      <dgm:spPr/>
      <dgm:t>
        <a:bodyPr/>
        <a:lstStyle/>
        <a:p>
          <a:endParaRPr lang="en-US"/>
        </a:p>
      </dgm:t>
    </dgm:pt>
    <dgm:pt modelId="{C8750D55-6E5B-444B-BF80-C7DBA00BAAA2}" type="sibTrans" cxnId="{C1EC3F02-AB28-44A6-BA67-AC4116ECDD59}">
      <dgm:prSet/>
      <dgm:spPr/>
      <dgm:t>
        <a:bodyPr/>
        <a:lstStyle/>
        <a:p>
          <a:endParaRPr lang="en-US"/>
        </a:p>
      </dgm:t>
    </dgm:pt>
    <dgm:pt modelId="{2B59FEF9-0472-430D-926D-9E5FF74F6F1F}">
      <dgm:prSet/>
      <dgm:spPr/>
      <dgm:t>
        <a:bodyPr/>
        <a:lstStyle/>
        <a:p>
          <a:pPr>
            <a:defRPr cap="all"/>
          </a:pPr>
          <a:r>
            <a:rPr lang="en-US"/>
            <a:t>- What skills or resources do I have that I can use?</a:t>
          </a:r>
        </a:p>
      </dgm:t>
    </dgm:pt>
    <dgm:pt modelId="{8E7ADE0F-04AF-438C-BF27-94F66C248383}" type="parTrans" cxnId="{D3E6239A-624A-4C74-A7E6-90114B3F892C}">
      <dgm:prSet/>
      <dgm:spPr/>
      <dgm:t>
        <a:bodyPr/>
        <a:lstStyle/>
        <a:p>
          <a:endParaRPr lang="en-US"/>
        </a:p>
      </dgm:t>
    </dgm:pt>
    <dgm:pt modelId="{471AF415-EB48-49DE-930C-96706B292A5F}" type="sibTrans" cxnId="{D3E6239A-624A-4C74-A7E6-90114B3F892C}">
      <dgm:prSet/>
      <dgm:spPr/>
      <dgm:t>
        <a:bodyPr/>
        <a:lstStyle/>
        <a:p>
          <a:endParaRPr lang="en-US"/>
        </a:p>
      </dgm:t>
    </dgm:pt>
    <dgm:pt modelId="{EC028AD7-DE59-4E24-827B-B7BFA4A1B79E}">
      <dgm:prSet/>
      <dgm:spPr/>
      <dgm:t>
        <a:bodyPr/>
        <a:lstStyle/>
        <a:p>
          <a:pPr>
            <a:defRPr cap="all"/>
          </a:pPr>
          <a:r>
            <a:rPr lang="en-US"/>
            <a:t>- How can I grow?</a:t>
          </a:r>
        </a:p>
      </dgm:t>
    </dgm:pt>
    <dgm:pt modelId="{AE767E1A-EAC4-4836-9BA5-88979C55ED01}" type="parTrans" cxnId="{BA023AED-FDC4-4035-91E6-D6ADD07226BF}">
      <dgm:prSet/>
      <dgm:spPr/>
      <dgm:t>
        <a:bodyPr/>
        <a:lstStyle/>
        <a:p>
          <a:endParaRPr lang="en-US"/>
        </a:p>
      </dgm:t>
    </dgm:pt>
    <dgm:pt modelId="{AD197709-3226-40F4-9E51-65574181C5CF}" type="sibTrans" cxnId="{BA023AED-FDC4-4035-91E6-D6ADD07226BF}">
      <dgm:prSet/>
      <dgm:spPr/>
      <dgm:t>
        <a:bodyPr/>
        <a:lstStyle/>
        <a:p>
          <a:endParaRPr lang="en-US"/>
        </a:p>
      </dgm:t>
    </dgm:pt>
    <dgm:pt modelId="{5EE7C3C9-793B-4E62-A2F9-B662812E5920}" type="pres">
      <dgm:prSet presAssocID="{8C048131-AC92-43BC-95BD-B8163A7A2472}" presName="root" presStyleCnt="0">
        <dgm:presLayoutVars>
          <dgm:dir/>
          <dgm:resizeHandles val="exact"/>
        </dgm:presLayoutVars>
      </dgm:prSet>
      <dgm:spPr/>
    </dgm:pt>
    <dgm:pt modelId="{BCD5B916-434B-4B85-ADD9-6D77FCE77B43}" type="pres">
      <dgm:prSet presAssocID="{4C8AC8D7-913A-4A20-AE11-0A8389BF41BF}" presName="compNode" presStyleCnt="0"/>
      <dgm:spPr/>
    </dgm:pt>
    <dgm:pt modelId="{7E53AC6D-BDFA-41B9-BFC5-D85D921BE2AB}" type="pres">
      <dgm:prSet presAssocID="{4C8AC8D7-913A-4A20-AE11-0A8389BF41BF}" presName="iconBgRect" presStyleLbl="bgShp" presStyleIdx="0" presStyleCnt="4"/>
      <dgm:spPr/>
    </dgm:pt>
    <dgm:pt modelId="{9F57385B-3ED3-452E-8766-DAAB7674AC53}" type="pres">
      <dgm:prSet presAssocID="{4C8AC8D7-913A-4A20-AE11-0A8389BF41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A8A1D47-ECD5-4E8E-AD6D-C95725878BD8}" type="pres">
      <dgm:prSet presAssocID="{4C8AC8D7-913A-4A20-AE11-0A8389BF41BF}" presName="spaceRect" presStyleCnt="0"/>
      <dgm:spPr/>
    </dgm:pt>
    <dgm:pt modelId="{1A371F29-CC94-437D-B56D-AF868CE368BA}" type="pres">
      <dgm:prSet presAssocID="{4C8AC8D7-913A-4A20-AE11-0A8389BF41BF}" presName="textRect" presStyleLbl="revTx" presStyleIdx="0" presStyleCnt="4">
        <dgm:presLayoutVars>
          <dgm:chMax val="1"/>
          <dgm:chPref val="1"/>
        </dgm:presLayoutVars>
      </dgm:prSet>
      <dgm:spPr/>
    </dgm:pt>
    <dgm:pt modelId="{8AC169D9-ECFA-4D83-9391-6D1544759B28}" type="pres">
      <dgm:prSet presAssocID="{19F3147C-9E60-4DE6-B788-6DFDD3D9BA1C}" presName="sibTrans" presStyleCnt="0"/>
      <dgm:spPr/>
    </dgm:pt>
    <dgm:pt modelId="{2924477C-6D9A-4C3B-BC6B-9BDC546CA71E}" type="pres">
      <dgm:prSet presAssocID="{DD440DEA-F8C6-4443-A82D-823DBCB4978A}" presName="compNode" presStyleCnt="0"/>
      <dgm:spPr/>
    </dgm:pt>
    <dgm:pt modelId="{8A0A52AE-C310-4667-B54B-40F8CE07D679}" type="pres">
      <dgm:prSet presAssocID="{DD440DEA-F8C6-4443-A82D-823DBCB4978A}" presName="iconBgRect" presStyleLbl="bgShp" presStyleIdx="1" presStyleCnt="4"/>
      <dgm:spPr/>
    </dgm:pt>
    <dgm:pt modelId="{6C3566E6-40E9-43E4-8599-0B741094A49C}" type="pres">
      <dgm:prSet presAssocID="{DD440DEA-F8C6-4443-A82D-823DBCB497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48FC8F5A-AEEA-4589-A5EB-A5F0E45ACE25}" type="pres">
      <dgm:prSet presAssocID="{DD440DEA-F8C6-4443-A82D-823DBCB4978A}" presName="spaceRect" presStyleCnt="0"/>
      <dgm:spPr/>
    </dgm:pt>
    <dgm:pt modelId="{020018B5-18A3-41EB-9822-9A3522802CE2}" type="pres">
      <dgm:prSet presAssocID="{DD440DEA-F8C6-4443-A82D-823DBCB4978A}" presName="textRect" presStyleLbl="revTx" presStyleIdx="1" presStyleCnt="4">
        <dgm:presLayoutVars>
          <dgm:chMax val="1"/>
          <dgm:chPref val="1"/>
        </dgm:presLayoutVars>
      </dgm:prSet>
      <dgm:spPr/>
    </dgm:pt>
    <dgm:pt modelId="{B706639E-E94C-4421-8F50-BE6AA2F2B16A}" type="pres">
      <dgm:prSet presAssocID="{C8750D55-6E5B-444B-BF80-C7DBA00BAAA2}" presName="sibTrans" presStyleCnt="0"/>
      <dgm:spPr/>
    </dgm:pt>
    <dgm:pt modelId="{8BFAD23F-5D00-4127-90F9-45B5AEDFEA14}" type="pres">
      <dgm:prSet presAssocID="{2B59FEF9-0472-430D-926D-9E5FF74F6F1F}" presName="compNode" presStyleCnt="0"/>
      <dgm:spPr/>
    </dgm:pt>
    <dgm:pt modelId="{F1C531F3-EAA8-4E37-B787-370C52475E9A}" type="pres">
      <dgm:prSet presAssocID="{2B59FEF9-0472-430D-926D-9E5FF74F6F1F}" presName="iconBgRect" presStyleLbl="bgShp" presStyleIdx="2" presStyleCnt="4"/>
      <dgm:spPr/>
    </dgm:pt>
    <dgm:pt modelId="{9C5384FD-D243-451A-AC85-A48BA28C9EF8}" type="pres">
      <dgm:prSet presAssocID="{2B59FEF9-0472-430D-926D-9E5FF74F6F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3C05350-02C7-4161-BAF8-7515958858D7}" type="pres">
      <dgm:prSet presAssocID="{2B59FEF9-0472-430D-926D-9E5FF74F6F1F}" presName="spaceRect" presStyleCnt="0"/>
      <dgm:spPr/>
    </dgm:pt>
    <dgm:pt modelId="{45EEC83E-9608-4806-B25F-DB015796BCF2}" type="pres">
      <dgm:prSet presAssocID="{2B59FEF9-0472-430D-926D-9E5FF74F6F1F}" presName="textRect" presStyleLbl="revTx" presStyleIdx="2" presStyleCnt="4">
        <dgm:presLayoutVars>
          <dgm:chMax val="1"/>
          <dgm:chPref val="1"/>
        </dgm:presLayoutVars>
      </dgm:prSet>
      <dgm:spPr/>
    </dgm:pt>
    <dgm:pt modelId="{25EFD106-0C21-4196-8E07-7D63C1C63C4A}" type="pres">
      <dgm:prSet presAssocID="{471AF415-EB48-49DE-930C-96706B292A5F}" presName="sibTrans" presStyleCnt="0"/>
      <dgm:spPr/>
    </dgm:pt>
    <dgm:pt modelId="{AFB0CE49-8628-45FB-BF67-4DB902877D3E}" type="pres">
      <dgm:prSet presAssocID="{EC028AD7-DE59-4E24-827B-B7BFA4A1B79E}" presName="compNode" presStyleCnt="0"/>
      <dgm:spPr/>
    </dgm:pt>
    <dgm:pt modelId="{A4A0033F-7952-4796-A7C6-8DDF1E9C978B}" type="pres">
      <dgm:prSet presAssocID="{EC028AD7-DE59-4E24-827B-B7BFA4A1B79E}" presName="iconBgRect" presStyleLbl="bgShp" presStyleIdx="3" presStyleCnt="4"/>
      <dgm:spPr/>
    </dgm:pt>
    <dgm:pt modelId="{5230B721-4B2D-4AEF-901B-A11B9454B0E3}" type="pres">
      <dgm:prSet presAssocID="{EC028AD7-DE59-4E24-827B-B7BFA4A1B7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DC2CAABA-FBD2-4BA5-88BC-0A86E37EA2F2}" type="pres">
      <dgm:prSet presAssocID="{EC028AD7-DE59-4E24-827B-B7BFA4A1B79E}" presName="spaceRect" presStyleCnt="0"/>
      <dgm:spPr/>
    </dgm:pt>
    <dgm:pt modelId="{757ADD41-8ED0-4093-A29C-CCA005DB1C4A}" type="pres">
      <dgm:prSet presAssocID="{EC028AD7-DE59-4E24-827B-B7BFA4A1B79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1EC3F02-AB28-44A6-BA67-AC4116ECDD59}" srcId="{8C048131-AC92-43BC-95BD-B8163A7A2472}" destId="{DD440DEA-F8C6-4443-A82D-823DBCB4978A}" srcOrd="1" destOrd="0" parTransId="{B29E39F7-AB32-499C-874B-497B392A97C2}" sibTransId="{C8750D55-6E5B-444B-BF80-C7DBA00BAAA2}"/>
    <dgm:cxn modelId="{6F64BC02-A894-4632-9CA2-C85E9B162B68}" type="presOf" srcId="{8C048131-AC92-43BC-95BD-B8163A7A2472}" destId="{5EE7C3C9-793B-4E62-A2F9-B662812E5920}" srcOrd="0" destOrd="0" presId="urn:microsoft.com/office/officeart/2018/5/layout/IconCircleLabelList"/>
    <dgm:cxn modelId="{D998A221-B009-4092-9D29-5B8248781F1D}" type="presOf" srcId="{4C8AC8D7-913A-4A20-AE11-0A8389BF41BF}" destId="{1A371F29-CC94-437D-B56D-AF868CE368BA}" srcOrd="0" destOrd="0" presId="urn:microsoft.com/office/officeart/2018/5/layout/IconCircleLabelList"/>
    <dgm:cxn modelId="{2B616C8A-1FA4-4BF5-B7C9-249A09620E89}" type="presOf" srcId="{DD440DEA-F8C6-4443-A82D-823DBCB4978A}" destId="{020018B5-18A3-41EB-9822-9A3522802CE2}" srcOrd="0" destOrd="0" presId="urn:microsoft.com/office/officeart/2018/5/layout/IconCircleLabelList"/>
    <dgm:cxn modelId="{D3E6239A-624A-4C74-A7E6-90114B3F892C}" srcId="{8C048131-AC92-43BC-95BD-B8163A7A2472}" destId="{2B59FEF9-0472-430D-926D-9E5FF74F6F1F}" srcOrd="2" destOrd="0" parTransId="{8E7ADE0F-04AF-438C-BF27-94F66C248383}" sibTransId="{471AF415-EB48-49DE-930C-96706B292A5F}"/>
    <dgm:cxn modelId="{683268B7-8195-4B02-80E0-01D8E044D034}" type="presOf" srcId="{2B59FEF9-0472-430D-926D-9E5FF74F6F1F}" destId="{45EEC83E-9608-4806-B25F-DB015796BCF2}" srcOrd="0" destOrd="0" presId="urn:microsoft.com/office/officeart/2018/5/layout/IconCircleLabelList"/>
    <dgm:cxn modelId="{E7E18FC6-3C34-4061-9BFE-EA158FB9B0B0}" type="presOf" srcId="{EC028AD7-DE59-4E24-827B-B7BFA4A1B79E}" destId="{757ADD41-8ED0-4093-A29C-CCA005DB1C4A}" srcOrd="0" destOrd="0" presId="urn:microsoft.com/office/officeart/2018/5/layout/IconCircleLabelList"/>
    <dgm:cxn modelId="{BA023AED-FDC4-4035-91E6-D6ADD07226BF}" srcId="{8C048131-AC92-43BC-95BD-B8163A7A2472}" destId="{EC028AD7-DE59-4E24-827B-B7BFA4A1B79E}" srcOrd="3" destOrd="0" parTransId="{AE767E1A-EAC4-4836-9BA5-88979C55ED01}" sibTransId="{AD197709-3226-40F4-9E51-65574181C5CF}"/>
    <dgm:cxn modelId="{332BC5F8-6E51-4822-843E-F3F4CAA701C6}" srcId="{8C048131-AC92-43BC-95BD-B8163A7A2472}" destId="{4C8AC8D7-913A-4A20-AE11-0A8389BF41BF}" srcOrd="0" destOrd="0" parTransId="{5B73FF1E-3ED3-4593-8BE3-20D25D0324AB}" sibTransId="{19F3147C-9E60-4DE6-B788-6DFDD3D9BA1C}"/>
    <dgm:cxn modelId="{0A4884DF-48D5-4B9A-AF92-21DAC7F630F7}" type="presParOf" srcId="{5EE7C3C9-793B-4E62-A2F9-B662812E5920}" destId="{BCD5B916-434B-4B85-ADD9-6D77FCE77B43}" srcOrd="0" destOrd="0" presId="urn:microsoft.com/office/officeart/2018/5/layout/IconCircleLabelList"/>
    <dgm:cxn modelId="{8DE49AC9-F357-4F25-906E-FA4D1701A2ED}" type="presParOf" srcId="{BCD5B916-434B-4B85-ADD9-6D77FCE77B43}" destId="{7E53AC6D-BDFA-41B9-BFC5-D85D921BE2AB}" srcOrd="0" destOrd="0" presId="urn:microsoft.com/office/officeart/2018/5/layout/IconCircleLabelList"/>
    <dgm:cxn modelId="{981BBCA0-AAC9-4D23-A29B-E07265A99B59}" type="presParOf" srcId="{BCD5B916-434B-4B85-ADD9-6D77FCE77B43}" destId="{9F57385B-3ED3-452E-8766-DAAB7674AC53}" srcOrd="1" destOrd="0" presId="urn:microsoft.com/office/officeart/2018/5/layout/IconCircleLabelList"/>
    <dgm:cxn modelId="{26A7D852-7C57-42B3-AB8C-5F70C7D98043}" type="presParOf" srcId="{BCD5B916-434B-4B85-ADD9-6D77FCE77B43}" destId="{9A8A1D47-ECD5-4E8E-AD6D-C95725878BD8}" srcOrd="2" destOrd="0" presId="urn:microsoft.com/office/officeart/2018/5/layout/IconCircleLabelList"/>
    <dgm:cxn modelId="{0251F9BE-F666-451E-9618-2CF0F61BE315}" type="presParOf" srcId="{BCD5B916-434B-4B85-ADD9-6D77FCE77B43}" destId="{1A371F29-CC94-437D-B56D-AF868CE368BA}" srcOrd="3" destOrd="0" presId="urn:microsoft.com/office/officeart/2018/5/layout/IconCircleLabelList"/>
    <dgm:cxn modelId="{F719F5E7-8675-485F-971C-E5701236528E}" type="presParOf" srcId="{5EE7C3C9-793B-4E62-A2F9-B662812E5920}" destId="{8AC169D9-ECFA-4D83-9391-6D1544759B28}" srcOrd="1" destOrd="0" presId="urn:microsoft.com/office/officeart/2018/5/layout/IconCircleLabelList"/>
    <dgm:cxn modelId="{38E07450-F793-414D-9A2C-EA08168CE105}" type="presParOf" srcId="{5EE7C3C9-793B-4E62-A2F9-B662812E5920}" destId="{2924477C-6D9A-4C3B-BC6B-9BDC546CA71E}" srcOrd="2" destOrd="0" presId="urn:microsoft.com/office/officeart/2018/5/layout/IconCircleLabelList"/>
    <dgm:cxn modelId="{A9239EEA-4CF8-4351-A0CB-F725EB64F2CB}" type="presParOf" srcId="{2924477C-6D9A-4C3B-BC6B-9BDC546CA71E}" destId="{8A0A52AE-C310-4667-B54B-40F8CE07D679}" srcOrd="0" destOrd="0" presId="urn:microsoft.com/office/officeart/2018/5/layout/IconCircleLabelList"/>
    <dgm:cxn modelId="{3C0DC810-0AFB-4017-BFF3-C8F02F6E12AD}" type="presParOf" srcId="{2924477C-6D9A-4C3B-BC6B-9BDC546CA71E}" destId="{6C3566E6-40E9-43E4-8599-0B741094A49C}" srcOrd="1" destOrd="0" presId="urn:microsoft.com/office/officeart/2018/5/layout/IconCircleLabelList"/>
    <dgm:cxn modelId="{721A9AAA-815C-401A-994C-59F895847A16}" type="presParOf" srcId="{2924477C-6D9A-4C3B-BC6B-9BDC546CA71E}" destId="{48FC8F5A-AEEA-4589-A5EB-A5F0E45ACE25}" srcOrd="2" destOrd="0" presId="urn:microsoft.com/office/officeart/2018/5/layout/IconCircleLabelList"/>
    <dgm:cxn modelId="{BD2F3447-B315-4047-B6E3-B0931D21BB46}" type="presParOf" srcId="{2924477C-6D9A-4C3B-BC6B-9BDC546CA71E}" destId="{020018B5-18A3-41EB-9822-9A3522802CE2}" srcOrd="3" destOrd="0" presId="urn:microsoft.com/office/officeart/2018/5/layout/IconCircleLabelList"/>
    <dgm:cxn modelId="{7396055F-76A9-4174-8FBD-B8D43EA117C8}" type="presParOf" srcId="{5EE7C3C9-793B-4E62-A2F9-B662812E5920}" destId="{B706639E-E94C-4421-8F50-BE6AA2F2B16A}" srcOrd="3" destOrd="0" presId="urn:microsoft.com/office/officeart/2018/5/layout/IconCircleLabelList"/>
    <dgm:cxn modelId="{5E9D598E-2CB8-41EE-B2D7-DA3417DF60A8}" type="presParOf" srcId="{5EE7C3C9-793B-4E62-A2F9-B662812E5920}" destId="{8BFAD23F-5D00-4127-90F9-45B5AEDFEA14}" srcOrd="4" destOrd="0" presId="urn:microsoft.com/office/officeart/2018/5/layout/IconCircleLabelList"/>
    <dgm:cxn modelId="{34F77F3F-DC03-45E5-80E7-A339915A2216}" type="presParOf" srcId="{8BFAD23F-5D00-4127-90F9-45B5AEDFEA14}" destId="{F1C531F3-EAA8-4E37-B787-370C52475E9A}" srcOrd="0" destOrd="0" presId="urn:microsoft.com/office/officeart/2018/5/layout/IconCircleLabelList"/>
    <dgm:cxn modelId="{07B94C0F-3B74-4545-9A47-62020B1C7109}" type="presParOf" srcId="{8BFAD23F-5D00-4127-90F9-45B5AEDFEA14}" destId="{9C5384FD-D243-451A-AC85-A48BA28C9EF8}" srcOrd="1" destOrd="0" presId="urn:microsoft.com/office/officeart/2018/5/layout/IconCircleLabelList"/>
    <dgm:cxn modelId="{F3FB84F3-1E7D-4D0D-86DF-C0DE1775051C}" type="presParOf" srcId="{8BFAD23F-5D00-4127-90F9-45B5AEDFEA14}" destId="{E3C05350-02C7-4161-BAF8-7515958858D7}" srcOrd="2" destOrd="0" presId="urn:microsoft.com/office/officeart/2018/5/layout/IconCircleLabelList"/>
    <dgm:cxn modelId="{AEBDE7DE-6185-4FFC-A52C-18DEC3F7A6BD}" type="presParOf" srcId="{8BFAD23F-5D00-4127-90F9-45B5AEDFEA14}" destId="{45EEC83E-9608-4806-B25F-DB015796BCF2}" srcOrd="3" destOrd="0" presId="urn:microsoft.com/office/officeart/2018/5/layout/IconCircleLabelList"/>
    <dgm:cxn modelId="{C110BAF5-1E74-4E67-88A8-FAD5F4B37917}" type="presParOf" srcId="{5EE7C3C9-793B-4E62-A2F9-B662812E5920}" destId="{25EFD106-0C21-4196-8E07-7D63C1C63C4A}" srcOrd="5" destOrd="0" presId="urn:microsoft.com/office/officeart/2018/5/layout/IconCircleLabelList"/>
    <dgm:cxn modelId="{563C5830-E9BF-4806-902F-9519EE8AEA3E}" type="presParOf" srcId="{5EE7C3C9-793B-4E62-A2F9-B662812E5920}" destId="{AFB0CE49-8628-45FB-BF67-4DB902877D3E}" srcOrd="6" destOrd="0" presId="urn:microsoft.com/office/officeart/2018/5/layout/IconCircleLabelList"/>
    <dgm:cxn modelId="{DC8663F7-391E-49BB-86E5-70F251269ECD}" type="presParOf" srcId="{AFB0CE49-8628-45FB-BF67-4DB902877D3E}" destId="{A4A0033F-7952-4796-A7C6-8DDF1E9C978B}" srcOrd="0" destOrd="0" presId="urn:microsoft.com/office/officeart/2018/5/layout/IconCircleLabelList"/>
    <dgm:cxn modelId="{33623986-C848-4DB4-AF1C-23A880C91728}" type="presParOf" srcId="{AFB0CE49-8628-45FB-BF67-4DB902877D3E}" destId="{5230B721-4B2D-4AEF-901B-A11B9454B0E3}" srcOrd="1" destOrd="0" presId="urn:microsoft.com/office/officeart/2018/5/layout/IconCircleLabelList"/>
    <dgm:cxn modelId="{8E76CA71-E109-4250-B594-126FC45C8791}" type="presParOf" srcId="{AFB0CE49-8628-45FB-BF67-4DB902877D3E}" destId="{DC2CAABA-FBD2-4BA5-88BC-0A86E37EA2F2}" srcOrd="2" destOrd="0" presId="urn:microsoft.com/office/officeart/2018/5/layout/IconCircleLabelList"/>
    <dgm:cxn modelId="{F76C3D90-8D54-41DA-BF9A-D67A9938924D}" type="presParOf" srcId="{AFB0CE49-8628-45FB-BF67-4DB902877D3E}" destId="{757ADD41-8ED0-4093-A29C-CCA005DB1C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C419B7-B13D-47E5-A66C-A9423920DF0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D34CAAA-3BEA-4E90-A543-2E233748FE67}">
      <dgm:prSet/>
      <dgm:spPr/>
      <dgm:t>
        <a:bodyPr/>
        <a:lstStyle/>
        <a:p>
          <a:pPr>
            <a:defRPr b="1"/>
          </a:pPr>
          <a:r>
            <a:rPr lang="en-US"/>
            <a:t>Regular exercise</a:t>
          </a:r>
        </a:p>
      </dgm:t>
    </dgm:pt>
    <dgm:pt modelId="{C718E03A-A123-436D-ACF0-D1B5509EF2AC}" type="parTrans" cxnId="{65EC764E-6126-4B02-9781-5A118AABF4C7}">
      <dgm:prSet/>
      <dgm:spPr/>
      <dgm:t>
        <a:bodyPr/>
        <a:lstStyle/>
        <a:p>
          <a:endParaRPr lang="en-US"/>
        </a:p>
      </dgm:t>
    </dgm:pt>
    <dgm:pt modelId="{6AAB5F0F-9238-4DA8-A91B-DFFFC63D7861}" type="sibTrans" cxnId="{65EC764E-6126-4B02-9781-5A118AABF4C7}">
      <dgm:prSet/>
      <dgm:spPr/>
      <dgm:t>
        <a:bodyPr/>
        <a:lstStyle/>
        <a:p>
          <a:endParaRPr lang="en-US"/>
        </a:p>
      </dgm:t>
    </dgm:pt>
    <dgm:pt modelId="{CFAD9D72-7418-4D61-9137-1F28479AF1FA}">
      <dgm:prSet/>
      <dgm:spPr/>
      <dgm:t>
        <a:bodyPr/>
        <a:lstStyle/>
        <a:p>
          <a:r>
            <a:rPr lang="en-US"/>
            <a:t>30 minutes a day</a:t>
          </a:r>
        </a:p>
      </dgm:t>
    </dgm:pt>
    <dgm:pt modelId="{7C706578-E95F-46DC-8C08-0CFD8731F373}" type="parTrans" cxnId="{81C3BE48-8C84-49B6-930D-FDFEEC32C45C}">
      <dgm:prSet/>
      <dgm:spPr/>
      <dgm:t>
        <a:bodyPr/>
        <a:lstStyle/>
        <a:p>
          <a:endParaRPr lang="en-US"/>
        </a:p>
      </dgm:t>
    </dgm:pt>
    <dgm:pt modelId="{4C9913F1-1239-43D1-8079-5F351AB726BD}" type="sibTrans" cxnId="{81C3BE48-8C84-49B6-930D-FDFEEC32C45C}">
      <dgm:prSet/>
      <dgm:spPr/>
      <dgm:t>
        <a:bodyPr/>
        <a:lstStyle/>
        <a:p>
          <a:endParaRPr lang="en-US"/>
        </a:p>
      </dgm:t>
    </dgm:pt>
    <dgm:pt modelId="{35214FC7-0DDF-455C-8E5F-61F627E316C6}">
      <dgm:prSet/>
      <dgm:spPr/>
      <dgm:t>
        <a:bodyPr/>
        <a:lstStyle/>
        <a:p>
          <a:pPr>
            <a:defRPr b="1"/>
          </a:pPr>
          <a:r>
            <a:rPr lang="en-US"/>
            <a:t>Relaxing activities</a:t>
          </a:r>
        </a:p>
      </dgm:t>
    </dgm:pt>
    <dgm:pt modelId="{D2C5872D-F964-4D47-B379-DA83A911B55F}" type="parTrans" cxnId="{AF52CE54-801B-4DE3-929A-7AADC3BFFD37}">
      <dgm:prSet/>
      <dgm:spPr/>
      <dgm:t>
        <a:bodyPr/>
        <a:lstStyle/>
        <a:p>
          <a:endParaRPr lang="en-US"/>
        </a:p>
      </dgm:t>
    </dgm:pt>
    <dgm:pt modelId="{696097EC-4D8E-4890-977C-2CAFC73DD4E4}" type="sibTrans" cxnId="{AF52CE54-801B-4DE3-929A-7AADC3BFFD37}">
      <dgm:prSet/>
      <dgm:spPr/>
      <dgm:t>
        <a:bodyPr/>
        <a:lstStyle/>
        <a:p>
          <a:endParaRPr lang="en-US"/>
        </a:p>
      </dgm:t>
    </dgm:pt>
    <dgm:pt modelId="{6E9003E4-DF49-4573-B810-23CF8FFBC8DB}">
      <dgm:prSet/>
      <dgm:spPr/>
      <dgm:t>
        <a:bodyPr/>
        <a:lstStyle/>
        <a:p>
          <a:r>
            <a:rPr lang="en-US"/>
            <a:t>Breathing exercises</a:t>
          </a:r>
        </a:p>
      </dgm:t>
    </dgm:pt>
    <dgm:pt modelId="{7E1D15A7-3F38-491A-8BEA-C03095F4E987}" type="parTrans" cxnId="{ECD90581-37FE-48D0-9FC7-05E6F6EAE7FE}">
      <dgm:prSet/>
      <dgm:spPr/>
      <dgm:t>
        <a:bodyPr/>
        <a:lstStyle/>
        <a:p>
          <a:endParaRPr lang="en-US"/>
        </a:p>
      </dgm:t>
    </dgm:pt>
    <dgm:pt modelId="{F74BC176-F939-4675-B73A-04766252361F}" type="sibTrans" cxnId="{ECD90581-37FE-48D0-9FC7-05E6F6EAE7FE}">
      <dgm:prSet/>
      <dgm:spPr/>
      <dgm:t>
        <a:bodyPr/>
        <a:lstStyle/>
        <a:p>
          <a:endParaRPr lang="en-US"/>
        </a:p>
      </dgm:t>
    </dgm:pt>
    <dgm:pt modelId="{169B428D-5036-4070-9878-9C59C5C425B1}">
      <dgm:prSet/>
      <dgm:spPr/>
      <dgm:t>
        <a:bodyPr/>
        <a:lstStyle/>
        <a:p>
          <a:r>
            <a:rPr lang="en-US"/>
            <a:t>Self-care </a:t>
          </a:r>
        </a:p>
      </dgm:t>
    </dgm:pt>
    <dgm:pt modelId="{62D9DB84-AC07-4CD6-804C-86E23C9B0D0F}" type="parTrans" cxnId="{C5C5DD62-D783-4472-B72C-83C963B688C7}">
      <dgm:prSet/>
      <dgm:spPr/>
      <dgm:t>
        <a:bodyPr/>
        <a:lstStyle/>
        <a:p>
          <a:endParaRPr lang="en-US"/>
        </a:p>
      </dgm:t>
    </dgm:pt>
    <dgm:pt modelId="{C2654A2C-8B7E-4580-A871-F296997269AF}" type="sibTrans" cxnId="{C5C5DD62-D783-4472-B72C-83C963B688C7}">
      <dgm:prSet/>
      <dgm:spPr/>
      <dgm:t>
        <a:bodyPr/>
        <a:lstStyle/>
        <a:p>
          <a:endParaRPr lang="en-US"/>
        </a:p>
      </dgm:t>
    </dgm:pt>
    <dgm:pt modelId="{86FAFAD0-3577-45DC-813C-956751BA2528}">
      <dgm:prSet/>
      <dgm:spPr/>
      <dgm:t>
        <a:bodyPr/>
        <a:lstStyle/>
        <a:p>
          <a:pPr>
            <a:defRPr b="1"/>
          </a:pPr>
          <a:r>
            <a:rPr lang="en-US"/>
            <a:t>Eat healthy</a:t>
          </a:r>
        </a:p>
      </dgm:t>
    </dgm:pt>
    <dgm:pt modelId="{D5E25632-934C-4BC1-88CB-9D1C31524F1C}" type="parTrans" cxnId="{B14018FF-9142-4D5C-9F4F-7F4BC08D4130}">
      <dgm:prSet/>
      <dgm:spPr/>
      <dgm:t>
        <a:bodyPr/>
        <a:lstStyle/>
        <a:p>
          <a:endParaRPr lang="en-US"/>
        </a:p>
      </dgm:t>
    </dgm:pt>
    <dgm:pt modelId="{053D14F4-217C-4ECD-8431-98296D071215}" type="sibTrans" cxnId="{B14018FF-9142-4D5C-9F4F-7F4BC08D4130}">
      <dgm:prSet/>
      <dgm:spPr/>
      <dgm:t>
        <a:bodyPr/>
        <a:lstStyle/>
        <a:p>
          <a:endParaRPr lang="en-US"/>
        </a:p>
      </dgm:t>
    </dgm:pt>
    <dgm:pt modelId="{A6E77CA8-8FF3-4F9C-81B8-34FAA367D568}">
      <dgm:prSet/>
      <dgm:spPr/>
      <dgm:t>
        <a:bodyPr/>
        <a:lstStyle/>
        <a:p>
          <a:r>
            <a:rPr lang="en-US"/>
            <a:t>5 fruits and veggies a day</a:t>
          </a:r>
        </a:p>
      </dgm:t>
    </dgm:pt>
    <dgm:pt modelId="{DDFFD350-9DEC-47EE-B64E-9776C2D95E30}" type="parTrans" cxnId="{A5BA123F-C1A0-46FD-A711-72253E6C2D6F}">
      <dgm:prSet/>
      <dgm:spPr/>
      <dgm:t>
        <a:bodyPr/>
        <a:lstStyle/>
        <a:p>
          <a:endParaRPr lang="en-US"/>
        </a:p>
      </dgm:t>
    </dgm:pt>
    <dgm:pt modelId="{C9C15CD8-5EE6-48A2-9B54-879D4E11F258}" type="sibTrans" cxnId="{A5BA123F-C1A0-46FD-A711-72253E6C2D6F}">
      <dgm:prSet/>
      <dgm:spPr/>
      <dgm:t>
        <a:bodyPr/>
        <a:lstStyle/>
        <a:p>
          <a:endParaRPr lang="en-US"/>
        </a:p>
      </dgm:t>
    </dgm:pt>
    <dgm:pt modelId="{F31BD3CA-1E65-4C16-915E-29907748D83B}">
      <dgm:prSet/>
      <dgm:spPr/>
      <dgm:t>
        <a:bodyPr/>
        <a:lstStyle/>
        <a:p>
          <a:r>
            <a:rPr lang="en-US"/>
            <a:t>More food cooked at home</a:t>
          </a:r>
        </a:p>
      </dgm:t>
    </dgm:pt>
    <dgm:pt modelId="{87183304-F9A2-454E-9393-758411BD9C4C}" type="parTrans" cxnId="{7A7D9FE4-5392-40B8-A5A6-7DA44D88CBBE}">
      <dgm:prSet/>
      <dgm:spPr/>
      <dgm:t>
        <a:bodyPr/>
        <a:lstStyle/>
        <a:p>
          <a:endParaRPr lang="en-US"/>
        </a:p>
      </dgm:t>
    </dgm:pt>
    <dgm:pt modelId="{71801270-694C-4A8F-8FB5-AE929BA16A24}" type="sibTrans" cxnId="{7A7D9FE4-5392-40B8-A5A6-7DA44D88CBBE}">
      <dgm:prSet/>
      <dgm:spPr/>
      <dgm:t>
        <a:bodyPr/>
        <a:lstStyle/>
        <a:p>
          <a:endParaRPr lang="en-US"/>
        </a:p>
      </dgm:t>
    </dgm:pt>
    <dgm:pt modelId="{165128BA-DC55-457C-8DD8-FF026DFA455E}">
      <dgm:prSet/>
      <dgm:spPr/>
      <dgm:t>
        <a:bodyPr/>
        <a:lstStyle/>
        <a:p>
          <a:pPr>
            <a:defRPr b="1"/>
          </a:pPr>
          <a:r>
            <a:rPr lang="en-US"/>
            <a:t>Sleep well</a:t>
          </a:r>
        </a:p>
      </dgm:t>
    </dgm:pt>
    <dgm:pt modelId="{43C492E2-2817-4F8B-9894-F8A23A481B3B}" type="parTrans" cxnId="{5324EC91-AB8D-4920-B01B-1DD2ABB18022}">
      <dgm:prSet/>
      <dgm:spPr/>
      <dgm:t>
        <a:bodyPr/>
        <a:lstStyle/>
        <a:p>
          <a:endParaRPr lang="en-US"/>
        </a:p>
      </dgm:t>
    </dgm:pt>
    <dgm:pt modelId="{1806F89E-2E26-49F9-ABCC-0D5043C632DD}" type="sibTrans" cxnId="{5324EC91-AB8D-4920-B01B-1DD2ABB18022}">
      <dgm:prSet/>
      <dgm:spPr/>
      <dgm:t>
        <a:bodyPr/>
        <a:lstStyle/>
        <a:p>
          <a:endParaRPr lang="en-US"/>
        </a:p>
      </dgm:t>
    </dgm:pt>
    <dgm:pt modelId="{1C984628-8C79-49BB-9576-2E3D7436530E}">
      <dgm:prSet/>
      <dgm:spPr/>
      <dgm:t>
        <a:bodyPr/>
        <a:lstStyle/>
        <a:p>
          <a:r>
            <a:rPr lang="en-US"/>
            <a:t>Develop a sleep routine</a:t>
          </a:r>
        </a:p>
      </dgm:t>
    </dgm:pt>
    <dgm:pt modelId="{91586E21-E406-49DA-951E-867004A2F4E6}" type="parTrans" cxnId="{49CEF444-3B88-464A-8FFD-1176223E43A4}">
      <dgm:prSet/>
      <dgm:spPr/>
      <dgm:t>
        <a:bodyPr/>
        <a:lstStyle/>
        <a:p>
          <a:endParaRPr lang="en-US"/>
        </a:p>
      </dgm:t>
    </dgm:pt>
    <dgm:pt modelId="{3B6FF050-FC3C-4F87-B6F8-D5947FCFE1B3}" type="sibTrans" cxnId="{49CEF444-3B88-464A-8FFD-1176223E43A4}">
      <dgm:prSet/>
      <dgm:spPr/>
      <dgm:t>
        <a:bodyPr/>
        <a:lstStyle/>
        <a:p>
          <a:endParaRPr lang="en-US"/>
        </a:p>
      </dgm:t>
    </dgm:pt>
    <dgm:pt modelId="{527C4E70-ADAE-4226-BA27-A492B92B51BE}" type="pres">
      <dgm:prSet presAssocID="{D3C419B7-B13D-47E5-A66C-A9423920DF09}" presName="root" presStyleCnt="0">
        <dgm:presLayoutVars>
          <dgm:dir/>
          <dgm:resizeHandles val="exact"/>
        </dgm:presLayoutVars>
      </dgm:prSet>
      <dgm:spPr/>
    </dgm:pt>
    <dgm:pt modelId="{AF890971-BFD1-4627-A444-6D304DA3C811}" type="pres">
      <dgm:prSet presAssocID="{CD34CAAA-3BEA-4E90-A543-2E233748FE67}" presName="compNode" presStyleCnt="0"/>
      <dgm:spPr/>
    </dgm:pt>
    <dgm:pt modelId="{E1B6E3E3-972F-4784-BD07-2731B60685FE}" type="pres">
      <dgm:prSet presAssocID="{CD34CAAA-3BEA-4E90-A543-2E233748FE6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88F0F25-9350-4BAD-93FB-25946C37A64A}" type="pres">
      <dgm:prSet presAssocID="{CD34CAAA-3BEA-4E90-A543-2E233748FE67}" presName="iconSpace" presStyleCnt="0"/>
      <dgm:spPr/>
    </dgm:pt>
    <dgm:pt modelId="{D488422E-D04F-428E-B912-83FE6EAB6755}" type="pres">
      <dgm:prSet presAssocID="{CD34CAAA-3BEA-4E90-A543-2E233748FE67}" presName="parTx" presStyleLbl="revTx" presStyleIdx="0" presStyleCnt="8">
        <dgm:presLayoutVars>
          <dgm:chMax val="0"/>
          <dgm:chPref val="0"/>
        </dgm:presLayoutVars>
      </dgm:prSet>
      <dgm:spPr/>
    </dgm:pt>
    <dgm:pt modelId="{3CC3F8B7-E788-4EA5-BA04-80F72026BE88}" type="pres">
      <dgm:prSet presAssocID="{CD34CAAA-3BEA-4E90-A543-2E233748FE67}" presName="txSpace" presStyleCnt="0"/>
      <dgm:spPr/>
    </dgm:pt>
    <dgm:pt modelId="{6FAE19DE-CC47-4191-9D98-34FC3B6BB8AA}" type="pres">
      <dgm:prSet presAssocID="{CD34CAAA-3BEA-4E90-A543-2E233748FE67}" presName="desTx" presStyleLbl="revTx" presStyleIdx="1" presStyleCnt="8">
        <dgm:presLayoutVars/>
      </dgm:prSet>
      <dgm:spPr/>
    </dgm:pt>
    <dgm:pt modelId="{78CD417D-0C6B-4D7E-A013-C53C82D9B725}" type="pres">
      <dgm:prSet presAssocID="{6AAB5F0F-9238-4DA8-A91B-DFFFC63D7861}" presName="sibTrans" presStyleCnt="0"/>
      <dgm:spPr/>
    </dgm:pt>
    <dgm:pt modelId="{FFF9BE94-AE59-475A-AD2C-5BFC53604719}" type="pres">
      <dgm:prSet presAssocID="{35214FC7-0DDF-455C-8E5F-61F627E316C6}" presName="compNode" presStyleCnt="0"/>
      <dgm:spPr/>
    </dgm:pt>
    <dgm:pt modelId="{0A057A9D-4F53-4926-BA8A-3B3232B9FE7A}" type="pres">
      <dgm:prSet presAssocID="{35214FC7-0DDF-455C-8E5F-61F627E316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84332734-DC1C-4E88-A989-9A128C134C09}" type="pres">
      <dgm:prSet presAssocID="{35214FC7-0DDF-455C-8E5F-61F627E316C6}" presName="iconSpace" presStyleCnt="0"/>
      <dgm:spPr/>
    </dgm:pt>
    <dgm:pt modelId="{FD8C8699-2704-40B4-8036-3B295F41EE20}" type="pres">
      <dgm:prSet presAssocID="{35214FC7-0DDF-455C-8E5F-61F627E316C6}" presName="parTx" presStyleLbl="revTx" presStyleIdx="2" presStyleCnt="8">
        <dgm:presLayoutVars>
          <dgm:chMax val="0"/>
          <dgm:chPref val="0"/>
        </dgm:presLayoutVars>
      </dgm:prSet>
      <dgm:spPr/>
    </dgm:pt>
    <dgm:pt modelId="{0262E36D-B216-4889-8043-0400CB9E8456}" type="pres">
      <dgm:prSet presAssocID="{35214FC7-0DDF-455C-8E5F-61F627E316C6}" presName="txSpace" presStyleCnt="0"/>
      <dgm:spPr/>
    </dgm:pt>
    <dgm:pt modelId="{7323DD93-E8F9-41F4-8BB9-3E3A30A77C33}" type="pres">
      <dgm:prSet presAssocID="{35214FC7-0DDF-455C-8E5F-61F627E316C6}" presName="desTx" presStyleLbl="revTx" presStyleIdx="3" presStyleCnt="8">
        <dgm:presLayoutVars/>
      </dgm:prSet>
      <dgm:spPr/>
    </dgm:pt>
    <dgm:pt modelId="{B5710BA7-5BF5-406C-BFC8-DCE4EE409BA7}" type="pres">
      <dgm:prSet presAssocID="{696097EC-4D8E-4890-977C-2CAFC73DD4E4}" presName="sibTrans" presStyleCnt="0"/>
      <dgm:spPr/>
    </dgm:pt>
    <dgm:pt modelId="{9D3FDA7E-EFE2-4685-BD4A-0947E845D762}" type="pres">
      <dgm:prSet presAssocID="{86FAFAD0-3577-45DC-813C-956751BA2528}" presName="compNode" presStyleCnt="0"/>
      <dgm:spPr/>
    </dgm:pt>
    <dgm:pt modelId="{B54A22CD-5920-4C1F-A62C-69E564725BD3}" type="pres">
      <dgm:prSet presAssocID="{86FAFAD0-3577-45DC-813C-956751BA25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AAA73B5-7D74-4326-88EB-56AC635FABAB}" type="pres">
      <dgm:prSet presAssocID="{86FAFAD0-3577-45DC-813C-956751BA2528}" presName="iconSpace" presStyleCnt="0"/>
      <dgm:spPr/>
    </dgm:pt>
    <dgm:pt modelId="{D86D6928-5E4B-4919-A142-8D09F66509B9}" type="pres">
      <dgm:prSet presAssocID="{86FAFAD0-3577-45DC-813C-956751BA2528}" presName="parTx" presStyleLbl="revTx" presStyleIdx="4" presStyleCnt="8">
        <dgm:presLayoutVars>
          <dgm:chMax val="0"/>
          <dgm:chPref val="0"/>
        </dgm:presLayoutVars>
      </dgm:prSet>
      <dgm:spPr/>
    </dgm:pt>
    <dgm:pt modelId="{5C91DBC1-0CDD-4F8A-B0B9-0FB02ADE0646}" type="pres">
      <dgm:prSet presAssocID="{86FAFAD0-3577-45DC-813C-956751BA2528}" presName="txSpace" presStyleCnt="0"/>
      <dgm:spPr/>
    </dgm:pt>
    <dgm:pt modelId="{89767B28-09BA-4C61-8462-21FD129B4AA4}" type="pres">
      <dgm:prSet presAssocID="{86FAFAD0-3577-45DC-813C-956751BA2528}" presName="desTx" presStyleLbl="revTx" presStyleIdx="5" presStyleCnt="8">
        <dgm:presLayoutVars/>
      </dgm:prSet>
      <dgm:spPr/>
    </dgm:pt>
    <dgm:pt modelId="{02EAAD8B-E5FA-4E62-906E-A024599C5D38}" type="pres">
      <dgm:prSet presAssocID="{053D14F4-217C-4ECD-8431-98296D071215}" presName="sibTrans" presStyleCnt="0"/>
      <dgm:spPr/>
    </dgm:pt>
    <dgm:pt modelId="{50C88D9A-F69E-4475-8149-5C441F5D38DB}" type="pres">
      <dgm:prSet presAssocID="{165128BA-DC55-457C-8DD8-FF026DFA455E}" presName="compNode" presStyleCnt="0"/>
      <dgm:spPr/>
    </dgm:pt>
    <dgm:pt modelId="{BD3675C6-FCA3-4DD5-AA10-124C1D712BC9}" type="pres">
      <dgm:prSet presAssocID="{165128BA-DC55-457C-8DD8-FF026DFA455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D67313E0-416A-43BE-8A17-8C4F8AB40ED2}" type="pres">
      <dgm:prSet presAssocID="{165128BA-DC55-457C-8DD8-FF026DFA455E}" presName="iconSpace" presStyleCnt="0"/>
      <dgm:spPr/>
    </dgm:pt>
    <dgm:pt modelId="{14609073-B228-44B1-B66D-D978FE440E84}" type="pres">
      <dgm:prSet presAssocID="{165128BA-DC55-457C-8DD8-FF026DFA455E}" presName="parTx" presStyleLbl="revTx" presStyleIdx="6" presStyleCnt="8">
        <dgm:presLayoutVars>
          <dgm:chMax val="0"/>
          <dgm:chPref val="0"/>
        </dgm:presLayoutVars>
      </dgm:prSet>
      <dgm:spPr/>
    </dgm:pt>
    <dgm:pt modelId="{339A3CA6-E48C-4596-A3A3-AE49DFC1E926}" type="pres">
      <dgm:prSet presAssocID="{165128BA-DC55-457C-8DD8-FF026DFA455E}" presName="txSpace" presStyleCnt="0"/>
      <dgm:spPr/>
    </dgm:pt>
    <dgm:pt modelId="{20A39191-0382-47AE-9B91-4A01D9881EDA}" type="pres">
      <dgm:prSet presAssocID="{165128BA-DC55-457C-8DD8-FF026DFA455E}" presName="desTx" presStyleLbl="revTx" presStyleIdx="7" presStyleCnt="8">
        <dgm:presLayoutVars/>
      </dgm:prSet>
      <dgm:spPr/>
    </dgm:pt>
  </dgm:ptLst>
  <dgm:cxnLst>
    <dgm:cxn modelId="{C35BAE02-CF0B-4093-A583-FB6CA2A91993}" type="presOf" srcId="{D3C419B7-B13D-47E5-A66C-A9423920DF09}" destId="{527C4E70-ADAE-4226-BA27-A492B92B51BE}" srcOrd="0" destOrd="0" presId="urn:microsoft.com/office/officeart/2018/2/layout/IconLabelDescriptionList"/>
    <dgm:cxn modelId="{6F3DA405-923E-487B-A62D-C22D8B4854E2}" type="presOf" srcId="{A6E77CA8-8FF3-4F9C-81B8-34FAA367D568}" destId="{89767B28-09BA-4C61-8462-21FD129B4AA4}" srcOrd="0" destOrd="0" presId="urn:microsoft.com/office/officeart/2018/2/layout/IconLabelDescriptionList"/>
    <dgm:cxn modelId="{18E5D829-73D9-4B09-A5D0-FD75FA9C3429}" type="presOf" srcId="{F31BD3CA-1E65-4C16-915E-29907748D83B}" destId="{89767B28-09BA-4C61-8462-21FD129B4AA4}" srcOrd="0" destOrd="1" presId="urn:microsoft.com/office/officeart/2018/2/layout/IconLabelDescriptionList"/>
    <dgm:cxn modelId="{E7101B2A-3D06-4742-919F-38B3F3C5561A}" type="presOf" srcId="{1C984628-8C79-49BB-9576-2E3D7436530E}" destId="{20A39191-0382-47AE-9B91-4A01D9881EDA}" srcOrd="0" destOrd="0" presId="urn:microsoft.com/office/officeart/2018/2/layout/IconLabelDescriptionList"/>
    <dgm:cxn modelId="{A5BA123F-C1A0-46FD-A711-72253E6C2D6F}" srcId="{86FAFAD0-3577-45DC-813C-956751BA2528}" destId="{A6E77CA8-8FF3-4F9C-81B8-34FAA367D568}" srcOrd="0" destOrd="0" parTransId="{DDFFD350-9DEC-47EE-B64E-9776C2D95E30}" sibTransId="{C9C15CD8-5EE6-48A2-9B54-879D4E11F258}"/>
    <dgm:cxn modelId="{C5C5DD62-D783-4472-B72C-83C963B688C7}" srcId="{35214FC7-0DDF-455C-8E5F-61F627E316C6}" destId="{169B428D-5036-4070-9878-9C59C5C425B1}" srcOrd="1" destOrd="0" parTransId="{62D9DB84-AC07-4CD6-804C-86E23C9B0D0F}" sibTransId="{C2654A2C-8B7E-4580-A871-F296997269AF}"/>
    <dgm:cxn modelId="{49CEF444-3B88-464A-8FFD-1176223E43A4}" srcId="{165128BA-DC55-457C-8DD8-FF026DFA455E}" destId="{1C984628-8C79-49BB-9576-2E3D7436530E}" srcOrd="0" destOrd="0" parTransId="{91586E21-E406-49DA-951E-867004A2F4E6}" sibTransId="{3B6FF050-FC3C-4F87-B6F8-D5947FCFE1B3}"/>
    <dgm:cxn modelId="{125EFD66-9C48-4BD1-BDD5-352568C9E4A7}" type="presOf" srcId="{165128BA-DC55-457C-8DD8-FF026DFA455E}" destId="{14609073-B228-44B1-B66D-D978FE440E84}" srcOrd="0" destOrd="0" presId="urn:microsoft.com/office/officeart/2018/2/layout/IconLabelDescriptionList"/>
    <dgm:cxn modelId="{81C3BE48-8C84-49B6-930D-FDFEEC32C45C}" srcId="{CD34CAAA-3BEA-4E90-A543-2E233748FE67}" destId="{CFAD9D72-7418-4D61-9137-1F28479AF1FA}" srcOrd="0" destOrd="0" parTransId="{7C706578-E95F-46DC-8C08-0CFD8731F373}" sibTransId="{4C9913F1-1239-43D1-8079-5F351AB726BD}"/>
    <dgm:cxn modelId="{CD5FF969-E7C7-4BCE-9633-211649226DC2}" type="presOf" srcId="{CD34CAAA-3BEA-4E90-A543-2E233748FE67}" destId="{D488422E-D04F-428E-B912-83FE6EAB6755}" srcOrd="0" destOrd="0" presId="urn:microsoft.com/office/officeart/2018/2/layout/IconLabelDescriptionList"/>
    <dgm:cxn modelId="{DAF25B6D-C7BF-4BB2-86DA-214A2C368A44}" type="presOf" srcId="{6E9003E4-DF49-4573-B810-23CF8FFBC8DB}" destId="{7323DD93-E8F9-41F4-8BB9-3E3A30A77C33}" srcOrd="0" destOrd="0" presId="urn:microsoft.com/office/officeart/2018/2/layout/IconLabelDescriptionList"/>
    <dgm:cxn modelId="{65EC764E-6126-4B02-9781-5A118AABF4C7}" srcId="{D3C419B7-B13D-47E5-A66C-A9423920DF09}" destId="{CD34CAAA-3BEA-4E90-A543-2E233748FE67}" srcOrd="0" destOrd="0" parTransId="{C718E03A-A123-436D-ACF0-D1B5509EF2AC}" sibTransId="{6AAB5F0F-9238-4DA8-A91B-DFFFC63D7861}"/>
    <dgm:cxn modelId="{AF52CE54-801B-4DE3-929A-7AADC3BFFD37}" srcId="{D3C419B7-B13D-47E5-A66C-A9423920DF09}" destId="{35214FC7-0DDF-455C-8E5F-61F627E316C6}" srcOrd="1" destOrd="0" parTransId="{D2C5872D-F964-4D47-B379-DA83A911B55F}" sibTransId="{696097EC-4D8E-4890-977C-2CAFC73DD4E4}"/>
    <dgm:cxn modelId="{B983F35A-87FB-43A6-8D30-1E0C6E58A1CB}" type="presOf" srcId="{35214FC7-0DDF-455C-8E5F-61F627E316C6}" destId="{FD8C8699-2704-40B4-8036-3B295F41EE20}" srcOrd="0" destOrd="0" presId="urn:microsoft.com/office/officeart/2018/2/layout/IconLabelDescriptionList"/>
    <dgm:cxn modelId="{ECD90581-37FE-48D0-9FC7-05E6F6EAE7FE}" srcId="{35214FC7-0DDF-455C-8E5F-61F627E316C6}" destId="{6E9003E4-DF49-4573-B810-23CF8FFBC8DB}" srcOrd="0" destOrd="0" parTransId="{7E1D15A7-3F38-491A-8BEA-C03095F4E987}" sibTransId="{F74BC176-F939-4675-B73A-04766252361F}"/>
    <dgm:cxn modelId="{9C2D778C-CA9F-48DF-ABEA-AD5FB81DDB7B}" type="presOf" srcId="{86FAFAD0-3577-45DC-813C-956751BA2528}" destId="{D86D6928-5E4B-4919-A142-8D09F66509B9}" srcOrd="0" destOrd="0" presId="urn:microsoft.com/office/officeart/2018/2/layout/IconLabelDescriptionList"/>
    <dgm:cxn modelId="{5324EC91-AB8D-4920-B01B-1DD2ABB18022}" srcId="{D3C419B7-B13D-47E5-A66C-A9423920DF09}" destId="{165128BA-DC55-457C-8DD8-FF026DFA455E}" srcOrd="3" destOrd="0" parTransId="{43C492E2-2817-4F8B-9894-F8A23A481B3B}" sibTransId="{1806F89E-2E26-49F9-ABCC-0D5043C632DD}"/>
    <dgm:cxn modelId="{850850B3-82BA-4BEE-84AC-1F7454DA8587}" type="presOf" srcId="{169B428D-5036-4070-9878-9C59C5C425B1}" destId="{7323DD93-E8F9-41F4-8BB9-3E3A30A77C33}" srcOrd="0" destOrd="1" presId="urn:microsoft.com/office/officeart/2018/2/layout/IconLabelDescriptionList"/>
    <dgm:cxn modelId="{3C2555BE-5A7A-433A-A59B-C889CB06ED8A}" type="presOf" srcId="{CFAD9D72-7418-4D61-9137-1F28479AF1FA}" destId="{6FAE19DE-CC47-4191-9D98-34FC3B6BB8AA}" srcOrd="0" destOrd="0" presId="urn:microsoft.com/office/officeart/2018/2/layout/IconLabelDescriptionList"/>
    <dgm:cxn modelId="{7A7D9FE4-5392-40B8-A5A6-7DA44D88CBBE}" srcId="{86FAFAD0-3577-45DC-813C-956751BA2528}" destId="{F31BD3CA-1E65-4C16-915E-29907748D83B}" srcOrd="1" destOrd="0" parTransId="{87183304-F9A2-454E-9393-758411BD9C4C}" sibTransId="{71801270-694C-4A8F-8FB5-AE929BA16A24}"/>
    <dgm:cxn modelId="{B14018FF-9142-4D5C-9F4F-7F4BC08D4130}" srcId="{D3C419B7-B13D-47E5-A66C-A9423920DF09}" destId="{86FAFAD0-3577-45DC-813C-956751BA2528}" srcOrd="2" destOrd="0" parTransId="{D5E25632-934C-4BC1-88CB-9D1C31524F1C}" sibTransId="{053D14F4-217C-4ECD-8431-98296D071215}"/>
    <dgm:cxn modelId="{BBF2A265-5F93-4C07-BDBD-44A168CDE79D}" type="presParOf" srcId="{527C4E70-ADAE-4226-BA27-A492B92B51BE}" destId="{AF890971-BFD1-4627-A444-6D304DA3C811}" srcOrd="0" destOrd="0" presId="urn:microsoft.com/office/officeart/2018/2/layout/IconLabelDescriptionList"/>
    <dgm:cxn modelId="{1AE5586F-5303-4356-9960-A6867AE88D78}" type="presParOf" srcId="{AF890971-BFD1-4627-A444-6D304DA3C811}" destId="{E1B6E3E3-972F-4784-BD07-2731B60685FE}" srcOrd="0" destOrd="0" presId="urn:microsoft.com/office/officeart/2018/2/layout/IconLabelDescriptionList"/>
    <dgm:cxn modelId="{AABF455F-6BFC-452F-B181-CE9D1DD5BE78}" type="presParOf" srcId="{AF890971-BFD1-4627-A444-6D304DA3C811}" destId="{488F0F25-9350-4BAD-93FB-25946C37A64A}" srcOrd="1" destOrd="0" presId="urn:microsoft.com/office/officeart/2018/2/layout/IconLabelDescriptionList"/>
    <dgm:cxn modelId="{29587F33-6425-4809-980F-9F832307A6C1}" type="presParOf" srcId="{AF890971-BFD1-4627-A444-6D304DA3C811}" destId="{D488422E-D04F-428E-B912-83FE6EAB6755}" srcOrd="2" destOrd="0" presId="urn:microsoft.com/office/officeart/2018/2/layout/IconLabelDescriptionList"/>
    <dgm:cxn modelId="{E5CCC90B-42F9-43D3-8367-9364AE3281F4}" type="presParOf" srcId="{AF890971-BFD1-4627-A444-6D304DA3C811}" destId="{3CC3F8B7-E788-4EA5-BA04-80F72026BE88}" srcOrd="3" destOrd="0" presId="urn:microsoft.com/office/officeart/2018/2/layout/IconLabelDescriptionList"/>
    <dgm:cxn modelId="{53BF84A4-6E1C-4A06-940D-F63253D1A112}" type="presParOf" srcId="{AF890971-BFD1-4627-A444-6D304DA3C811}" destId="{6FAE19DE-CC47-4191-9D98-34FC3B6BB8AA}" srcOrd="4" destOrd="0" presId="urn:microsoft.com/office/officeart/2018/2/layout/IconLabelDescriptionList"/>
    <dgm:cxn modelId="{C8BDC98C-4174-44B6-8BB0-B2929F38D27E}" type="presParOf" srcId="{527C4E70-ADAE-4226-BA27-A492B92B51BE}" destId="{78CD417D-0C6B-4D7E-A013-C53C82D9B725}" srcOrd="1" destOrd="0" presId="urn:microsoft.com/office/officeart/2018/2/layout/IconLabelDescriptionList"/>
    <dgm:cxn modelId="{FDFE2D9D-CB65-4AF2-84E6-9D98F0319C72}" type="presParOf" srcId="{527C4E70-ADAE-4226-BA27-A492B92B51BE}" destId="{FFF9BE94-AE59-475A-AD2C-5BFC53604719}" srcOrd="2" destOrd="0" presId="urn:microsoft.com/office/officeart/2018/2/layout/IconLabelDescriptionList"/>
    <dgm:cxn modelId="{40352C38-9196-458D-9D68-A7A11861FC61}" type="presParOf" srcId="{FFF9BE94-AE59-475A-AD2C-5BFC53604719}" destId="{0A057A9D-4F53-4926-BA8A-3B3232B9FE7A}" srcOrd="0" destOrd="0" presId="urn:microsoft.com/office/officeart/2018/2/layout/IconLabelDescriptionList"/>
    <dgm:cxn modelId="{E2A24766-0DF4-4176-8780-3BCA0FCD109B}" type="presParOf" srcId="{FFF9BE94-AE59-475A-AD2C-5BFC53604719}" destId="{84332734-DC1C-4E88-A989-9A128C134C09}" srcOrd="1" destOrd="0" presId="urn:microsoft.com/office/officeart/2018/2/layout/IconLabelDescriptionList"/>
    <dgm:cxn modelId="{146C94E9-5A67-4030-B450-1208B753E57C}" type="presParOf" srcId="{FFF9BE94-AE59-475A-AD2C-5BFC53604719}" destId="{FD8C8699-2704-40B4-8036-3B295F41EE20}" srcOrd="2" destOrd="0" presId="urn:microsoft.com/office/officeart/2018/2/layout/IconLabelDescriptionList"/>
    <dgm:cxn modelId="{D51FB38D-9A8F-4CE5-8A3F-8981D4CE9314}" type="presParOf" srcId="{FFF9BE94-AE59-475A-AD2C-5BFC53604719}" destId="{0262E36D-B216-4889-8043-0400CB9E8456}" srcOrd="3" destOrd="0" presId="urn:microsoft.com/office/officeart/2018/2/layout/IconLabelDescriptionList"/>
    <dgm:cxn modelId="{B719E318-1AA4-483A-B071-E2738447B580}" type="presParOf" srcId="{FFF9BE94-AE59-475A-AD2C-5BFC53604719}" destId="{7323DD93-E8F9-41F4-8BB9-3E3A30A77C33}" srcOrd="4" destOrd="0" presId="urn:microsoft.com/office/officeart/2018/2/layout/IconLabelDescriptionList"/>
    <dgm:cxn modelId="{C0409B96-2DA6-4A79-BA25-E98DF79BD96F}" type="presParOf" srcId="{527C4E70-ADAE-4226-BA27-A492B92B51BE}" destId="{B5710BA7-5BF5-406C-BFC8-DCE4EE409BA7}" srcOrd="3" destOrd="0" presId="urn:microsoft.com/office/officeart/2018/2/layout/IconLabelDescriptionList"/>
    <dgm:cxn modelId="{45B2DF26-A606-439C-BDEA-DE77215D5E65}" type="presParOf" srcId="{527C4E70-ADAE-4226-BA27-A492B92B51BE}" destId="{9D3FDA7E-EFE2-4685-BD4A-0947E845D762}" srcOrd="4" destOrd="0" presId="urn:microsoft.com/office/officeart/2018/2/layout/IconLabelDescriptionList"/>
    <dgm:cxn modelId="{A5E61F28-5D0E-4065-8BB8-AB4D202BD288}" type="presParOf" srcId="{9D3FDA7E-EFE2-4685-BD4A-0947E845D762}" destId="{B54A22CD-5920-4C1F-A62C-69E564725BD3}" srcOrd="0" destOrd="0" presId="urn:microsoft.com/office/officeart/2018/2/layout/IconLabelDescriptionList"/>
    <dgm:cxn modelId="{11AC48F1-31D2-4764-8ED1-2314C8453842}" type="presParOf" srcId="{9D3FDA7E-EFE2-4685-BD4A-0947E845D762}" destId="{DAAA73B5-7D74-4326-88EB-56AC635FABAB}" srcOrd="1" destOrd="0" presId="urn:microsoft.com/office/officeart/2018/2/layout/IconLabelDescriptionList"/>
    <dgm:cxn modelId="{F5D0C47D-C3F6-4B8D-8731-720A281619DA}" type="presParOf" srcId="{9D3FDA7E-EFE2-4685-BD4A-0947E845D762}" destId="{D86D6928-5E4B-4919-A142-8D09F66509B9}" srcOrd="2" destOrd="0" presId="urn:microsoft.com/office/officeart/2018/2/layout/IconLabelDescriptionList"/>
    <dgm:cxn modelId="{FF422398-F1EB-4402-A1BD-B38371BCD820}" type="presParOf" srcId="{9D3FDA7E-EFE2-4685-BD4A-0947E845D762}" destId="{5C91DBC1-0CDD-4F8A-B0B9-0FB02ADE0646}" srcOrd="3" destOrd="0" presId="urn:microsoft.com/office/officeart/2018/2/layout/IconLabelDescriptionList"/>
    <dgm:cxn modelId="{E3570F71-CEF7-48EF-A1FC-C224C03076D6}" type="presParOf" srcId="{9D3FDA7E-EFE2-4685-BD4A-0947E845D762}" destId="{89767B28-09BA-4C61-8462-21FD129B4AA4}" srcOrd="4" destOrd="0" presId="urn:microsoft.com/office/officeart/2018/2/layout/IconLabelDescriptionList"/>
    <dgm:cxn modelId="{5E9FE35F-CFAE-4E48-ABF0-C78FE0046D94}" type="presParOf" srcId="{527C4E70-ADAE-4226-BA27-A492B92B51BE}" destId="{02EAAD8B-E5FA-4E62-906E-A024599C5D38}" srcOrd="5" destOrd="0" presId="urn:microsoft.com/office/officeart/2018/2/layout/IconLabelDescriptionList"/>
    <dgm:cxn modelId="{1484A851-3223-4EE7-995E-C5292F833276}" type="presParOf" srcId="{527C4E70-ADAE-4226-BA27-A492B92B51BE}" destId="{50C88D9A-F69E-4475-8149-5C441F5D38DB}" srcOrd="6" destOrd="0" presId="urn:microsoft.com/office/officeart/2018/2/layout/IconLabelDescriptionList"/>
    <dgm:cxn modelId="{4B831A73-21F4-4746-8522-D636DC6015E9}" type="presParOf" srcId="{50C88D9A-F69E-4475-8149-5C441F5D38DB}" destId="{BD3675C6-FCA3-4DD5-AA10-124C1D712BC9}" srcOrd="0" destOrd="0" presId="urn:microsoft.com/office/officeart/2018/2/layout/IconLabelDescriptionList"/>
    <dgm:cxn modelId="{75467353-AE46-45FA-8D95-E2851DA40C6B}" type="presParOf" srcId="{50C88D9A-F69E-4475-8149-5C441F5D38DB}" destId="{D67313E0-416A-43BE-8A17-8C4F8AB40ED2}" srcOrd="1" destOrd="0" presId="urn:microsoft.com/office/officeart/2018/2/layout/IconLabelDescriptionList"/>
    <dgm:cxn modelId="{7898F582-33C0-43E6-9E34-754916C37D8F}" type="presParOf" srcId="{50C88D9A-F69E-4475-8149-5C441F5D38DB}" destId="{14609073-B228-44B1-B66D-D978FE440E84}" srcOrd="2" destOrd="0" presId="urn:microsoft.com/office/officeart/2018/2/layout/IconLabelDescriptionList"/>
    <dgm:cxn modelId="{78F21B61-E4D3-461D-B355-011AF8E3BFF7}" type="presParOf" srcId="{50C88D9A-F69E-4475-8149-5C441F5D38DB}" destId="{339A3CA6-E48C-4596-A3A3-AE49DFC1E926}" srcOrd="3" destOrd="0" presId="urn:microsoft.com/office/officeart/2018/2/layout/IconLabelDescriptionList"/>
    <dgm:cxn modelId="{3B1CC690-E87A-4BD3-8EB5-7903268A26F1}" type="presParOf" srcId="{50C88D9A-F69E-4475-8149-5C441F5D38DB}" destId="{20A39191-0382-47AE-9B91-4A01D9881ED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9CDD42-4B32-4599-B3B3-FF554FFE230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E56DB79-55A4-4B6C-9388-8E7F89F7D67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Have a morning routine</a:t>
          </a:r>
        </a:p>
      </dgm:t>
    </dgm:pt>
    <dgm:pt modelId="{148AD6AA-6049-42E6-9B16-7F0278FFE848}" type="parTrans" cxnId="{7C771C58-9919-4051-978F-A3FFE90946DA}">
      <dgm:prSet/>
      <dgm:spPr/>
      <dgm:t>
        <a:bodyPr/>
        <a:lstStyle/>
        <a:p>
          <a:endParaRPr lang="en-US"/>
        </a:p>
      </dgm:t>
    </dgm:pt>
    <dgm:pt modelId="{61CC68B9-78E3-41F4-AF2B-E40F50BF0D44}" type="sibTrans" cxnId="{7C771C58-9919-4051-978F-A3FFE90946DA}">
      <dgm:prSet/>
      <dgm:spPr/>
      <dgm:t>
        <a:bodyPr/>
        <a:lstStyle/>
        <a:p>
          <a:endParaRPr lang="en-US"/>
        </a:p>
      </dgm:t>
    </dgm:pt>
    <dgm:pt modelId="{8D38B21B-E946-4905-9C01-2A17923EC81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Try to have a schedule for you and children</a:t>
          </a:r>
        </a:p>
      </dgm:t>
    </dgm:pt>
    <dgm:pt modelId="{9AD3A5D8-E935-4882-AA1D-BDA62B9FA598}" type="parTrans" cxnId="{FB4EED62-B386-4671-838F-B7CA3151294B}">
      <dgm:prSet/>
      <dgm:spPr/>
      <dgm:t>
        <a:bodyPr/>
        <a:lstStyle/>
        <a:p>
          <a:endParaRPr lang="en-US"/>
        </a:p>
      </dgm:t>
    </dgm:pt>
    <dgm:pt modelId="{124AA3AF-6820-4429-938B-D5F6AB13E091}" type="sibTrans" cxnId="{FB4EED62-B386-4671-838F-B7CA3151294B}">
      <dgm:prSet/>
      <dgm:spPr/>
      <dgm:t>
        <a:bodyPr/>
        <a:lstStyle/>
        <a:p>
          <a:endParaRPr lang="en-US"/>
        </a:p>
      </dgm:t>
    </dgm:pt>
    <dgm:pt modelId="{C8D5281A-2BDA-4689-B6CE-D87B1D5C88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Engage when you can by video</a:t>
          </a:r>
        </a:p>
      </dgm:t>
    </dgm:pt>
    <dgm:pt modelId="{E8143CC4-3024-45D2-B550-5863C50925F9}" type="parTrans" cxnId="{F96973A3-5FD9-4D42-885A-92EB277F58EB}">
      <dgm:prSet/>
      <dgm:spPr/>
      <dgm:t>
        <a:bodyPr/>
        <a:lstStyle/>
        <a:p>
          <a:endParaRPr lang="en-US"/>
        </a:p>
      </dgm:t>
    </dgm:pt>
    <dgm:pt modelId="{DB53E893-E5AD-472C-81FF-E1C854B4550F}" type="sibTrans" cxnId="{F96973A3-5FD9-4D42-885A-92EB277F58EB}">
      <dgm:prSet/>
      <dgm:spPr/>
      <dgm:t>
        <a:bodyPr/>
        <a:lstStyle/>
        <a:p>
          <a:endParaRPr lang="en-US"/>
        </a:p>
      </dgm:t>
    </dgm:pt>
    <dgm:pt modelId="{0A4FC6AD-666F-4B16-BA00-1E14B4C253E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Schedule breaks</a:t>
          </a:r>
        </a:p>
      </dgm:t>
    </dgm:pt>
    <dgm:pt modelId="{90E71999-443C-496D-B3D0-1572B8EA8F54}" type="parTrans" cxnId="{7415010E-E79C-42C3-B11F-19CEEF9A5647}">
      <dgm:prSet/>
      <dgm:spPr/>
      <dgm:t>
        <a:bodyPr/>
        <a:lstStyle/>
        <a:p>
          <a:endParaRPr lang="en-US"/>
        </a:p>
      </dgm:t>
    </dgm:pt>
    <dgm:pt modelId="{3CFCCF18-443D-4BEC-B88B-4FA71C5C97ED}" type="sibTrans" cxnId="{7415010E-E79C-42C3-B11F-19CEEF9A5647}">
      <dgm:prSet/>
      <dgm:spPr/>
      <dgm:t>
        <a:bodyPr/>
        <a:lstStyle/>
        <a:p>
          <a:endParaRPr lang="en-US"/>
        </a:p>
      </dgm:t>
    </dgm:pt>
    <dgm:pt modelId="{91347DF2-2312-4473-9068-99167CA7379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Get outside or at least leave your office space</a:t>
          </a:r>
        </a:p>
      </dgm:t>
    </dgm:pt>
    <dgm:pt modelId="{7C026090-D1A8-40F4-9E15-FF62F3774F5C}" type="parTrans" cxnId="{029E923B-D3CB-44E5-8AF1-552A8C177257}">
      <dgm:prSet/>
      <dgm:spPr/>
      <dgm:t>
        <a:bodyPr/>
        <a:lstStyle/>
        <a:p>
          <a:endParaRPr lang="en-US"/>
        </a:p>
      </dgm:t>
    </dgm:pt>
    <dgm:pt modelId="{B697AC83-0D52-49EF-90AD-B849A26BFA12}" type="sibTrans" cxnId="{029E923B-D3CB-44E5-8AF1-552A8C177257}">
      <dgm:prSet/>
      <dgm:spPr/>
      <dgm:t>
        <a:bodyPr/>
        <a:lstStyle/>
        <a:p>
          <a:endParaRPr lang="en-US"/>
        </a:p>
      </dgm:t>
    </dgm:pt>
    <dgm:pt modelId="{9F430532-D346-40C2-8BE1-F1A3FA8A2E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Have a designated workspace</a:t>
          </a:r>
        </a:p>
      </dgm:t>
    </dgm:pt>
    <dgm:pt modelId="{DF169B54-535C-4204-938D-BE4E0D832FA6}" type="parTrans" cxnId="{B06770DC-C2F0-4C07-9C99-8521FA488842}">
      <dgm:prSet/>
      <dgm:spPr/>
      <dgm:t>
        <a:bodyPr/>
        <a:lstStyle/>
        <a:p>
          <a:endParaRPr lang="en-US"/>
        </a:p>
      </dgm:t>
    </dgm:pt>
    <dgm:pt modelId="{37461991-5BC4-428D-879B-1E3C2E7A0F05}" type="sibTrans" cxnId="{B06770DC-C2F0-4C07-9C99-8521FA488842}">
      <dgm:prSet/>
      <dgm:spPr/>
      <dgm:t>
        <a:bodyPr/>
        <a:lstStyle/>
        <a:p>
          <a:endParaRPr lang="en-US"/>
        </a:p>
      </dgm:t>
    </dgm:pt>
    <dgm:pt modelId="{0DF833AC-CD21-4424-AEA6-F2A97239C9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Have firm starting and stopping times</a:t>
          </a:r>
        </a:p>
      </dgm:t>
    </dgm:pt>
    <dgm:pt modelId="{F2B7713E-2968-40D7-A1F9-32EDE4EDDBFC}" type="parTrans" cxnId="{A2F16129-82F9-4775-9191-2F73A0A70AF0}">
      <dgm:prSet/>
      <dgm:spPr/>
      <dgm:t>
        <a:bodyPr/>
        <a:lstStyle/>
        <a:p>
          <a:endParaRPr lang="en-US"/>
        </a:p>
      </dgm:t>
    </dgm:pt>
    <dgm:pt modelId="{647AE40D-332E-412F-879C-8365DDA14578}" type="sibTrans" cxnId="{A2F16129-82F9-4775-9191-2F73A0A70AF0}">
      <dgm:prSet/>
      <dgm:spPr/>
      <dgm:t>
        <a:bodyPr/>
        <a:lstStyle/>
        <a:p>
          <a:endParaRPr lang="en-US"/>
        </a:p>
      </dgm:t>
    </dgm:pt>
    <dgm:pt modelId="{5B98CE75-16E5-4082-B28A-2753DA8BDF06}" type="pres">
      <dgm:prSet presAssocID="{FE9CDD42-4B32-4599-B3B3-FF554FFE2306}" presName="root" presStyleCnt="0">
        <dgm:presLayoutVars>
          <dgm:dir/>
          <dgm:resizeHandles val="exact"/>
        </dgm:presLayoutVars>
      </dgm:prSet>
      <dgm:spPr/>
    </dgm:pt>
    <dgm:pt modelId="{6A0B3BC4-F4A9-4B6E-9AEA-8E06C9C6D75C}" type="pres">
      <dgm:prSet presAssocID="{DE56DB79-55A4-4B6C-9388-8E7F89F7D67E}" presName="compNode" presStyleCnt="0"/>
      <dgm:spPr/>
    </dgm:pt>
    <dgm:pt modelId="{F2ECEAD0-75DD-4BB2-8B4A-1E68BB0D0007}" type="pres">
      <dgm:prSet presAssocID="{DE56DB79-55A4-4B6C-9388-8E7F89F7D67E}" presName="iconBgRect" presStyleLbl="bgShp" presStyleIdx="0" presStyleCnt="7"/>
      <dgm:spPr/>
    </dgm:pt>
    <dgm:pt modelId="{22BBC757-DE5C-485B-BD52-70BFE13BF76F}" type="pres">
      <dgm:prSet presAssocID="{DE56DB79-55A4-4B6C-9388-8E7F89F7D67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6CDCAD61-698F-4488-86FA-51D1CC2745C6}" type="pres">
      <dgm:prSet presAssocID="{DE56DB79-55A4-4B6C-9388-8E7F89F7D67E}" presName="spaceRect" presStyleCnt="0"/>
      <dgm:spPr/>
    </dgm:pt>
    <dgm:pt modelId="{67D0D3ED-D170-4413-839E-5B91FAB6EF7C}" type="pres">
      <dgm:prSet presAssocID="{DE56DB79-55A4-4B6C-9388-8E7F89F7D67E}" presName="textRect" presStyleLbl="revTx" presStyleIdx="0" presStyleCnt="7">
        <dgm:presLayoutVars>
          <dgm:chMax val="1"/>
          <dgm:chPref val="1"/>
        </dgm:presLayoutVars>
      </dgm:prSet>
      <dgm:spPr/>
    </dgm:pt>
    <dgm:pt modelId="{FE4B7DE8-CD04-44CD-95A0-64F62CAC546F}" type="pres">
      <dgm:prSet presAssocID="{61CC68B9-78E3-41F4-AF2B-E40F50BF0D44}" presName="sibTrans" presStyleCnt="0"/>
      <dgm:spPr/>
    </dgm:pt>
    <dgm:pt modelId="{AF963E9A-43CB-4DC7-8049-5F6C17AD4F65}" type="pres">
      <dgm:prSet presAssocID="{8D38B21B-E946-4905-9C01-2A17923EC811}" presName="compNode" presStyleCnt="0"/>
      <dgm:spPr/>
    </dgm:pt>
    <dgm:pt modelId="{0C784DE7-1ECB-4937-8FCD-C8C399ACDBB0}" type="pres">
      <dgm:prSet presAssocID="{8D38B21B-E946-4905-9C01-2A17923EC811}" presName="iconBgRect" presStyleLbl="bgShp" presStyleIdx="1" presStyleCnt="7"/>
      <dgm:spPr/>
    </dgm:pt>
    <dgm:pt modelId="{369F22CA-49AE-45A2-B04B-ADCA2FB4C6B0}" type="pres">
      <dgm:prSet presAssocID="{8D38B21B-E946-4905-9C01-2A17923EC81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09830BE-3BF5-4012-976C-C618EF76E02E}" type="pres">
      <dgm:prSet presAssocID="{8D38B21B-E946-4905-9C01-2A17923EC811}" presName="spaceRect" presStyleCnt="0"/>
      <dgm:spPr/>
    </dgm:pt>
    <dgm:pt modelId="{468FE2C6-96AB-4DE5-A65A-6ACF24B4DF99}" type="pres">
      <dgm:prSet presAssocID="{8D38B21B-E946-4905-9C01-2A17923EC811}" presName="textRect" presStyleLbl="revTx" presStyleIdx="1" presStyleCnt="7">
        <dgm:presLayoutVars>
          <dgm:chMax val="1"/>
          <dgm:chPref val="1"/>
        </dgm:presLayoutVars>
      </dgm:prSet>
      <dgm:spPr/>
    </dgm:pt>
    <dgm:pt modelId="{AFB657B5-6DE0-4BF7-9E86-ED44F6954EDF}" type="pres">
      <dgm:prSet presAssocID="{124AA3AF-6820-4429-938B-D5F6AB13E091}" presName="sibTrans" presStyleCnt="0"/>
      <dgm:spPr/>
    </dgm:pt>
    <dgm:pt modelId="{35340831-DF19-4038-A237-6AA3A29DEBCB}" type="pres">
      <dgm:prSet presAssocID="{C8D5281A-2BDA-4689-B6CE-D87B1D5C887C}" presName="compNode" presStyleCnt="0"/>
      <dgm:spPr/>
    </dgm:pt>
    <dgm:pt modelId="{44BB81E9-8B11-4088-8688-FD4334F4CE8A}" type="pres">
      <dgm:prSet presAssocID="{C8D5281A-2BDA-4689-B6CE-D87B1D5C887C}" presName="iconBgRect" presStyleLbl="bgShp" presStyleIdx="2" presStyleCnt="7"/>
      <dgm:spPr/>
    </dgm:pt>
    <dgm:pt modelId="{051AA5E3-2A42-4B9D-ADB4-2AF89316F4A6}" type="pres">
      <dgm:prSet presAssocID="{C8D5281A-2BDA-4689-B6CE-D87B1D5C887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C282BF5-FCE9-4DD8-8AC1-E56F4BCECBE3}" type="pres">
      <dgm:prSet presAssocID="{C8D5281A-2BDA-4689-B6CE-D87B1D5C887C}" presName="spaceRect" presStyleCnt="0"/>
      <dgm:spPr/>
    </dgm:pt>
    <dgm:pt modelId="{5C8ABC71-6436-44C1-B47F-32686EE4CEFC}" type="pres">
      <dgm:prSet presAssocID="{C8D5281A-2BDA-4689-B6CE-D87B1D5C887C}" presName="textRect" presStyleLbl="revTx" presStyleIdx="2" presStyleCnt="7">
        <dgm:presLayoutVars>
          <dgm:chMax val="1"/>
          <dgm:chPref val="1"/>
        </dgm:presLayoutVars>
      </dgm:prSet>
      <dgm:spPr/>
    </dgm:pt>
    <dgm:pt modelId="{A9E0596A-572E-4852-85A0-6FC6949A657C}" type="pres">
      <dgm:prSet presAssocID="{DB53E893-E5AD-472C-81FF-E1C854B4550F}" presName="sibTrans" presStyleCnt="0"/>
      <dgm:spPr/>
    </dgm:pt>
    <dgm:pt modelId="{01D6B75B-8744-4A0E-9231-D96C6386C99F}" type="pres">
      <dgm:prSet presAssocID="{0A4FC6AD-666F-4B16-BA00-1E14B4C253E7}" presName="compNode" presStyleCnt="0"/>
      <dgm:spPr/>
    </dgm:pt>
    <dgm:pt modelId="{71DAEB46-1AB7-4FCF-9F0A-3727E5ECEE3D}" type="pres">
      <dgm:prSet presAssocID="{0A4FC6AD-666F-4B16-BA00-1E14B4C253E7}" presName="iconBgRect" presStyleLbl="bgShp" presStyleIdx="3" presStyleCnt="7"/>
      <dgm:spPr/>
    </dgm:pt>
    <dgm:pt modelId="{F68F8CAE-6B39-43E7-B52B-03F38642413C}" type="pres">
      <dgm:prSet presAssocID="{0A4FC6AD-666F-4B16-BA00-1E14B4C253E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39771703-AA00-45A9-8AF6-17CB3BEB0340}" type="pres">
      <dgm:prSet presAssocID="{0A4FC6AD-666F-4B16-BA00-1E14B4C253E7}" presName="spaceRect" presStyleCnt="0"/>
      <dgm:spPr/>
    </dgm:pt>
    <dgm:pt modelId="{B8B8062F-3898-41DC-A25D-FE11256F90F8}" type="pres">
      <dgm:prSet presAssocID="{0A4FC6AD-666F-4B16-BA00-1E14B4C253E7}" presName="textRect" presStyleLbl="revTx" presStyleIdx="3" presStyleCnt="7">
        <dgm:presLayoutVars>
          <dgm:chMax val="1"/>
          <dgm:chPref val="1"/>
        </dgm:presLayoutVars>
      </dgm:prSet>
      <dgm:spPr/>
    </dgm:pt>
    <dgm:pt modelId="{302682A7-3C47-457F-A067-E5F959F1C490}" type="pres">
      <dgm:prSet presAssocID="{3CFCCF18-443D-4BEC-B88B-4FA71C5C97ED}" presName="sibTrans" presStyleCnt="0"/>
      <dgm:spPr/>
    </dgm:pt>
    <dgm:pt modelId="{39A44939-B9DA-45D8-B2C2-F8118369E434}" type="pres">
      <dgm:prSet presAssocID="{91347DF2-2312-4473-9068-99167CA73798}" presName="compNode" presStyleCnt="0"/>
      <dgm:spPr/>
    </dgm:pt>
    <dgm:pt modelId="{A5C9C4E2-6585-4D30-81FD-D64BB50F9DF9}" type="pres">
      <dgm:prSet presAssocID="{91347DF2-2312-4473-9068-99167CA73798}" presName="iconBgRect" presStyleLbl="bgShp" presStyleIdx="4" presStyleCnt="7"/>
      <dgm:spPr/>
    </dgm:pt>
    <dgm:pt modelId="{71666AB8-8C71-42AB-9C11-60D1F0507DFA}" type="pres">
      <dgm:prSet presAssocID="{91347DF2-2312-4473-9068-99167CA7379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65573D02-4C59-487E-921A-0471CAAC82E5}" type="pres">
      <dgm:prSet presAssocID="{91347DF2-2312-4473-9068-99167CA73798}" presName="spaceRect" presStyleCnt="0"/>
      <dgm:spPr/>
    </dgm:pt>
    <dgm:pt modelId="{DB9E65C3-F870-4CC3-8CA3-948F23C0F805}" type="pres">
      <dgm:prSet presAssocID="{91347DF2-2312-4473-9068-99167CA73798}" presName="textRect" presStyleLbl="revTx" presStyleIdx="4" presStyleCnt="7">
        <dgm:presLayoutVars>
          <dgm:chMax val="1"/>
          <dgm:chPref val="1"/>
        </dgm:presLayoutVars>
      </dgm:prSet>
      <dgm:spPr/>
    </dgm:pt>
    <dgm:pt modelId="{EB6A6472-B05A-49A6-959A-69AE9227DA32}" type="pres">
      <dgm:prSet presAssocID="{B697AC83-0D52-49EF-90AD-B849A26BFA12}" presName="sibTrans" presStyleCnt="0"/>
      <dgm:spPr/>
    </dgm:pt>
    <dgm:pt modelId="{41954AF1-C167-43D1-92CD-3CF4BB65FB89}" type="pres">
      <dgm:prSet presAssocID="{9F430532-D346-40C2-8BE1-F1A3FA8A2E18}" presName="compNode" presStyleCnt="0"/>
      <dgm:spPr/>
    </dgm:pt>
    <dgm:pt modelId="{1877B528-5BE4-498D-AEBE-AE4568C8A576}" type="pres">
      <dgm:prSet presAssocID="{9F430532-D346-40C2-8BE1-F1A3FA8A2E18}" presName="iconBgRect" presStyleLbl="bgShp" presStyleIdx="5" presStyleCnt="7"/>
      <dgm:spPr/>
    </dgm:pt>
    <dgm:pt modelId="{E825E0D4-E586-42CA-9D6F-200518DBAC84}" type="pres">
      <dgm:prSet presAssocID="{9F430532-D346-40C2-8BE1-F1A3FA8A2E1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5E793F9F-BC73-407F-B1FA-5947C6D9B24F}" type="pres">
      <dgm:prSet presAssocID="{9F430532-D346-40C2-8BE1-F1A3FA8A2E18}" presName="spaceRect" presStyleCnt="0"/>
      <dgm:spPr/>
    </dgm:pt>
    <dgm:pt modelId="{F5D30036-47A2-4A7C-A197-B8636D7CAB21}" type="pres">
      <dgm:prSet presAssocID="{9F430532-D346-40C2-8BE1-F1A3FA8A2E18}" presName="textRect" presStyleLbl="revTx" presStyleIdx="5" presStyleCnt="7">
        <dgm:presLayoutVars>
          <dgm:chMax val="1"/>
          <dgm:chPref val="1"/>
        </dgm:presLayoutVars>
      </dgm:prSet>
      <dgm:spPr/>
    </dgm:pt>
    <dgm:pt modelId="{E2F348A0-2EFF-488A-95AF-2592A0F9FE78}" type="pres">
      <dgm:prSet presAssocID="{37461991-5BC4-428D-879B-1E3C2E7A0F05}" presName="sibTrans" presStyleCnt="0"/>
      <dgm:spPr/>
    </dgm:pt>
    <dgm:pt modelId="{6609C37B-A233-4BD5-8FD9-6BB239C46DE2}" type="pres">
      <dgm:prSet presAssocID="{0DF833AC-CD21-4424-AEA6-F2A97239C939}" presName="compNode" presStyleCnt="0"/>
      <dgm:spPr/>
    </dgm:pt>
    <dgm:pt modelId="{6A7A9746-2EBD-4BE3-A6D7-23B7280510F8}" type="pres">
      <dgm:prSet presAssocID="{0DF833AC-CD21-4424-AEA6-F2A97239C939}" presName="iconBgRect" presStyleLbl="bgShp" presStyleIdx="6" presStyleCnt="7"/>
      <dgm:spPr/>
    </dgm:pt>
    <dgm:pt modelId="{F37803D8-3475-4D2F-8A03-700608685E9F}" type="pres">
      <dgm:prSet presAssocID="{0DF833AC-CD21-4424-AEA6-F2A97239C939}" presName="iconRect" presStyleLbl="node1" presStyleIdx="6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9386869-CB61-474B-B715-2F88ADABC432}" type="pres">
      <dgm:prSet presAssocID="{0DF833AC-CD21-4424-AEA6-F2A97239C939}" presName="spaceRect" presStyleCnt="0"/>
      <dgm:spPr/>
    </dgm:pt>
    <dgm:pt modelId="{42E240C0-2292-4040-B842-8890D8B8C2B5}" type="pres">
      <dgm:prSet presAssocID="{0DF833AC-CD21-4424-AEA6-F2A97239C939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937DA08-D1C2-4D24-BA29-90B8BAB0FFBB}" type="presOf" srcId="{91347DF2-2312-4473-9068-99167CA73798}" destId="{DB9E65C3-F870-4CC3-8CA3-948F23C0F805}" srcOrd="0" destOrd="0" presId="urn:microsoft.com/office/officeart/2018/5/layout/IconCircleLabelList"/>
    <dgm:cxn modelId="{7415010E-E79C-42C3-B11F-19CEEF9A5647}" srcId="{FE9CDD42-4B32-4599-B3B3-FF554FFE2306}" destId="{0A4FC6AD-666F-4B16-BA00-1E14B4C253E7}" srcOrd="3" destOrd="0" parTransId="{90E71999-443C-496D-B3D0-1572B8EA8F54}" sibTransId="{3CFCCF18-443D-4BEC-B88B-4FA71C5C97ED}"/>
    <dgm:cxn modelId="{A2F16129-82F9-4775-9191-2F73A0A70AF0}" srcId="{FE9CDD42-4B32-4599-B3B3-FF554FFE2306}" destId="{0DF833AC-CD21-4424-AEA6-F2A97239C939}" srcOrd="6" destOrd="0" parTransId="{F2B7713E-2968-40D7-A1F9-32EDE4EDDBFC}" sibTransId="{647AE40D-332E-412F-879C-8365DDA14578}"/>
    <dgm:cxn modelId="{2AE0EF29-E758-47E0-AF56-58D012682AAB}" type="presOf" srcId="{0A4FC6AD-666F-4B16-BA00-1E14B4C253E7}" destId="{B8B8062F-3898-41DC-A25D-FE11256F90F8}" srcOrd="0" destOrd="0" presId="urn:microsoft.com/office/officeart/2018/5/layout/IconCircleLabelList"/>
    <dgm:cxn modelId="{029E923B-D3CB-44E5-8AF1-552A8C177257}" srcId="{FE9CDD42-4B32-4599-B3B3-FF554FFE2306}" destId="{91347DF2-2312-4473-9068-99167CA73798}" srcOrd="4" destOrd="0" parTransId="{7C026090-D1A8-40F4-9E15-FF62F3774F5C}" sibTransId="{B697AC83-0D52-49EF-90AD-B849A26BFA12}"/>
    <dgm:cxn modelId="{FB4EED62-B386-4671-838F-B7CA3151294B}" srcId="{FE9CDD42-4B32-4599-B3B3-FF554FFE2306}" destId="{8D38B21B-E946-4905-9C01-2A17923EC811}" srcOrd="1" destOrd="0" parTransId="{9AD3A5D8-E935-4882-AA1D-BDA62B9FA598}" sibTransId="{124AA3AF-6820-4429-938B-D5F6AB13E091}"/>
    <dgm:cxn modelId="{20502F71-5299-45CF-B4DA-C6ECDC4EEE59}" type="presOf" srcId="{FE9CDD42-4B32-4599-B3B3-FF554FFE2306}" destId="{5B98CE75-16E5-4082-B28A-2753DA8BDF06}" srcOrd="0" destOrd="0" presId="urn:microsoft.com/office/officeart/2018/5/layout/IconCircleLabelList"/>
    <dgm:cxn modelId="{5D675A73-A71E-4F67-9CF0-9257BDFCD22D}" type="presOf" srcId="{C8D5281A-2BDA-4689-B6CE-D87B1D5C887C}" destId="{5C8ABC71-6436-44C1-B47F-32686EE4CEFC}" srcOrd="0" destOrd="0" presId="urn:microsoft.com/office/officeart/2018/5/layout/IconCircleLabelList"/>
    <dgm:cxn modelId="{7C771C58-9919-4051-978F-A3FFE90946DA}" srcId="{FE9CDD42-4B32-4599-B3B3-FF554FFE2306}" destId="{DE56DB79-55A4-4B6C-9388-8E7F89F7D67E}" srcOrd="0" destOrd="0" parTransId="{148AD6AA-6049-42E6-9B16-7F0278FFE848}" sibTransId="{61CC68B9-78E3-41F4-AF2B-E40F50BF0D44}"/>
    <dgm:cxn modelId="{AC66A185-21F7-4B0D-AA9A-1F4C76F50224}" type="presOf" srcId="{9F430532-D346-40C2-8BE1-F1A3FA8A2E18}" destId="{F5D30036-47A2-4A7C-A197-B8636D7CAB21}" srcOrd="0" destOrd="0" presId="urn:microsoft.com/office/officeart/2018/5/layout/IconCircleLabelList"/>
    <dgm:cxn modelId="{F96973A3-5FD9-4D42-885A-92EB277F58EB}" srcId="{FE9CDD42-4B32-4599-B3B3-FF554FFE2306}" destId="{C8D5281A-2BDA-4689-B6CE-D87B1D5C887C}" srcOrd="2" destOrd="0" parTransId="{E8143CC4-3024-45D2-B550-5863C50925F9}" sibTransId="{DB53E893-E5AD-472C-81FF-E1C854B4550F}"/>
    <dgm:cxn modelId="{5D10B6CC-5906-44D2-897A-28D1F2BED3C5}" type="presOf" srcId="{DE56DB79-55A4-4B6C-9388-8E7F89F7D67E}" destId="{67D0D3ED-D170-4413-839E-5B91FAB6EF7C}" srcOrd="0" destOrd="0" presId="urn:microsoft.com/office/officeart/2018/5/layout/IconCircleLabelList"/>
    <dgm:cxn modelId="{F996ACD4-4843-4FCA-9346-E4EF0FAE0B21}" type="presOf" srcId="{0DF833AC-CD21-4424-AEA6-F2A97239C939}" destId="{42E240C0-2292-4040-B842-8890D8B8C2B5}" srcOrd="0" destOrd="0" presId="urn:microsoft.com/office/officeart/2018/5/layout/IconCircleLabelList"/>
    <dgm:cxn modelId="{B06770DC-C2F0-4C07-9C99-8521FA488842}" srcId="{FE9CDD42-4B32-4599-B3B3-FF554FFE2306}" destId="{9F430532-D346-40C2-8BE1-F1A3FA8A2E18}" srcOrd="5" destOrd="0" parTransId="{DF169B54-535C-4204-938D-BE4E0D832FA6}" sibTransId="{37461991-5BC4-428D-879B-1E3C2E7A0F05}"/>
    <dgm:cxn modelId="{B08F88E8-5E17-4BC8-9374-A5F25222906F}" type="presOf" srcId="{8D38B21B-E946-4905-9C01-2A17923EC811}" destId="{468FE2C6-96AB-4DE5-A65A-6ACF24B4DF99}" srcOrd="0" destOrd="0" presId="urn:microsoft.com/office/officeart/2018/5/layout/IconCircleLabelList"/>
    <dgm:cxn modelId="{46238D04-8B22-4B8C-B734-3DD9AC3F973E}" type="presParOf" srcId="{5B98CE75-16E5-4082-B28A-2753DA8BDF06}" destId="{6A0B3BC4-F4A9-4B6E-9AEA-8E06C9C6D75C}" srcOrd="0" destOrd="0" presId="urn:microsoft.com/office/officeart/2018/5/layout/IconCircleLabelList"/>
    <dgm:cxn modelId="{D20BE6F1-7914-4373-A3D4-D1EED2FA4534}" type="presParOf" srcId="{6A0B3BC4-F4A9-4B6E-9AEA-8E06C9C6D75C}" destId="{F2ECEAD0-75DD-4BB2-8B4A-1E68BB0D0007}" srcOrd="0" destOrd="0" presId="urn:microsoft.com/office/officeart/2018/5/layout/IconCircleLabelList"/>
    <dgm:cxn modelId="{ECBAC6C5-7084-4375-A2FD-B449BE516887}" type="presParOf" srcId="{6A0B3BC4-F4A9-4B6E-9AEA-8E06C9C6D75C}" destId="{22BBC757-DE5C-485B-BD52-70BFE13BF76F}" srcOrd="1" destOrd="0" presId="urn:microsoft.com/office/officeart/2018/5/layout/IconCircleLabelList"/>
    <dgm:cxn modelId="{04E29172-DE64-4906-BBEA-870B8FD772F3}" type="presParOf" srcId="{6A0B3BC4-F4A9-4B6E-9AEA-8E06C9C6D75C}" destId="{6CDCAD61-698F-4488-86FA-51D1CC2745C6}" srcOrd="2" destOrd="0" presId="urn:microsoft.com/office/officeart/2018/5/layout/IconCircleLabelList"/>
    <dgm:cxn modelId="{A8F9A279-568F-411D-BD74-A0FF22D56C95}" type="presParOf" srcId="{6A0B3BC4-F4A9-4B6E-9AEA-8E06C9C6D75C}" destId="{67D0D3ED-D170-4413-839E-5B91FAB6EF7C}" srcOrd="3" destOrd="0" presId="urn:microsoft.com/office/officeart/2018/5/layout/IconCircleLabelList"/>
    <dgm:cxn modelId="{0A25F89E-F335-41C6-901A-7BDA8A9204B8}" type="presParOf" srcId="{5B98CE75-16E5-4082-B28A-2753DA8BDF06}" destId="{FE4B7DE8-CD04-44CD-95A0-64F62CAC546F}" srcOrd="1" destOrd="0" presId="urn:microsoft.com/office/officeart/2018/5/layout/IconCircleLabelList"/>
    <dgm:cxn modelId="{E83AA6F8-4669-44DD-89E0-9EA75F70C633}" type="presParOf" srcId="{5B98CE75-16E5-4082-B28A-2753DA8BDF06}" destId="{AF963E9A-43CB-4DC7-8049-5F6C17AD4F65}" srcOrd="2" destOrd="0" presId="urn:microsoft.com/office/officeart/2018/5/layout/IconCircleLabelList"/>
    <dgm:cxn modelId="{77A1EEB1-070E-4F1D-927F-A6BFDDD83450}" type="presParOf" srcId="{AF963E9A-43CB-4DC7-8049-5F6C17AD4F65}" destId="{0C784DE7-1ECB-4937-8FCD-C8C399ACDBB0}" srcOrd="0" destOrd="0" presId="urn:microsoft.com/office/officeart/2018/5/layout/IconCircleLabelList"/>
    <dgm:cxn modelId="{04E25409-8015-4A4B-9C15-0EEF01C2446B}" type="presParOf" srcId="{AF963E9A-43CB-4DC7-8049-5F6C17AD4F65}" destId="{369F22CA-49AE-45A2-B04B-ADCA2FB4C6B0}" srcOrd="1" destOrd="0" presId="urn:microsoft.com/office/officeart/2018/5/layout/IconCircleLabelList"/>
    <dgm:cxn modelId="{28E8C13B-57D0-4BF3-99BE-2DBB12F7AFAC}" type="presParOf" srcId="{AF963E9A-43CB-4DC7-8049-5F6C17AD4F65}" destId="{D09830BE-3BF5-4012-976C-C618EF76E02E}" srcOrd="2" destOrd="0" presId="urn:microsoft.com/office/officeart/2018/5/layout/IconCircleLabelList"/>
    <dgm:cxn modelId="{791812C4-F492-44DD-920A-9AC46D78BAAE}" type="presParOf" srcId="{AF963E9A-43CB-4DC7-8049-5F6C17AD4F65}" destId="{468FE2C6-96AB-4DE5-A65A-6ACF24B4DF99}" srcOrd="3" destOrd="0" presId="urn:microsoft.com/office/officeart/2018/5/layout/IconCircleLabelList"/>
    <dgm:cxn modelId="{FB551C88-ACA3-42D4-9106-3D37C9261D9E}" type="presParOf" srcId="{5B98CE75-16E5-4082-B28A-2753DA8BDF06}" destId="{AFB657B5-6DE0-4BF7-9E86-ED44F6954EDF}" srcOrd="3" destOrd="0" presId="urn:microsoft.com/office/officeart/2018/5/layout/IconCircleLabelList"/>
    <dgm:cxn modelId="{C7225FE5-844C-4B01-91FC-532A5C9B137D}" type="presParOf" srcId="{5B98CE75-16E5-4082-B28A-2753DA8BDF06}" destId="{35340831-DF19-4038-A237-6AA3A29DEBCB}" srcOrd="4" destOrd="0" presId="urn:microsoft.com/office/officeart/2018/5/layout/IconCircleLabelList"/>
    <dgm:cxn modelId="{7DCFD736-0680-48D9-8D61-ECB43DDB30A9}" type="presParOf" srcId="{35340831-DF19-4038-A237-6AA3A29DEBCB}" destId="{44BB81E9-8B11-4088-8688-FD4334F4CE8A}" srcOrd="0" destOrd="0" presId="urn:microsoft.com/office/officeart/2018/5/layout/IconCircleLabelList"/>
    <dgm:cxn modelId="{2431B91F-8503-4B3B-BE32-A388BB330ABA}" type="presParOf" srcId="{35340831-DF19-4038-A237-6AA3A29DEBCB}" destId="{051AA5E3-2A42-4B9D-ADB4-2AF89316F4A6}" srcOrd="1" destOrd="0" presId="urn:microsoft.com/office/officeart/2018/5/layout/IconCircleLabelList"/>
    <dgm:cxn modelId="{E22CD725-0259-456B-A1B8-894ED195BD3A}" type="presParOf" srcId="{35340831-DF19-4038-A237-6AA3A29DEBCB}" destId="{5C282BF5-FCE9-4DD8-8AC1-E56F4BCECBE3}" srcOrd="2" destOrd="0" presId="urn:microsoft.com/office/officeart/2018/5/layout/IconCircleLabelList"/>
    <dgm:cxn modelId="{78CF4032-2E2E-4E29-B8B2-88F5DEA99002}" type="presParOf" srcId="{35340831-DF19-4038-A237-6AA3A29DEBCB}" destId="{5C8ABC71-6436-44C1-B47F-32686EE4CEFC}" srcOrd="3" destOrd="0" presId="urn:microsoft.com/office/officeart/2018/5/layout/IconCircleLabelList"/>
    <dgm:cxn modelId="{4A7EFAEC-A041-4BE4-87AE-2A55065598BC}" type="presParOf" srcId="{5B98CE75-16E5-4082-B28A-2753DA8BDF06}" destId="{A9E0596A-572E-4852-85A0-6FC6949A657C}" srcOrd="5" destOrd="0" presId="urn:microsoft.com/office/officeart/2018/5/layout/IconCircleLabelList"/>
    <dgm:cxn modelId="{FD2C65F8-6096-4A23-8EBD-635072EF866F}" type="presParOf" srcId="{5B98CE75-16E5-4082-B28A-2753DA8BDF06}" destId="{01D6B75B-8744-4A0E-9231-D96C6386C99F}" srcOrd="6" destOrd="0" presId="urn:microsoft.com/office/officeart/2018/5/layout/IconCircleLabelList"/>
    <dgm:cxn modelId="{5966798C-50B9-449A-BC53-4AC0B5F464BD}" type="presParOf" srcId="{01D6B75B-8744-4A0E-9231-D96C6386C99F}" destId="{71DAEB46-1AB7-4FCF-9F0A-3727E5ECEE3D}" srcOrd="0" destOrd="0" presId="urn:microsoft.com/office/officeart/2018/5/layout/IconCircleLabelList"/>
    <dgm:cxn modelId="{11F238AE-2D40-49C5-8359-5A1CF7C8AABE}" type="presParOf" srcId="{01D6B75B-8744-4A0E-9231-D96C6386C99F}" destId="{F68F8CAE-6B39-43E7-B52B-03F38642413C}" srcOrd="1" destOrd="0" presId="urn:microsoft.com/office/officeart/2018/5/layout/IconCircleLabelList"/>
    <dgm:cxn modelId="{2A4765B7-2673-4492-817C-DC45879DC519}" type="presParOf" srcId="{01D6B75B-8744-4A0E-9231-D96C6386C99F}" destId="{39771703-AA00-45A9-8AF6-17CB3BEB0340}" srcOrd="2" destOrd="0" presId="urn:microsoft.com/office/officeart/2018/5/layout/IconCircleLabelList"/>
    <dgm:cxn modelId="{15EE15D4-E503-43FA-BC2F-9489CDBB40F6}" type="presParOf" srcId="{01D6B75B-8744-4A0E-9231-D96C6386C99F}" destId="{B8B8062F-3898-41DC-A25D-FE11256F90F8}" srcOrd="3" destOrd="0" presId="urn:microsoft.com/office/officeart/2018/5/layout/IconCircleLabelList"/>
    <dgm:cxn modelId="{1A994D0D-0C84-4E48-9A9D-A79A6F03317D}" type="presParOf" srcId="{5B98CE75-16E5-4082-B28A-2753DA8BDF06}" destId="{302682A7-3C47-457F-A067-E5F959F1C490}" srcOrd="7" destOrd="0" presId="urn:microsoft.com/office/officeart/2018/5/layout/IconCircleLabelList"/>
    <dgm:cxn modelId="{CE6FE27C-7A7A-43E6-BD61-130E4799A655}" type="presParOf" srcId="{5B98CE75-16E5-4082-B28A-2753DA8BDF06}" destId="{39A44939-B9DA-45D8-B2C2-F8118369E434}" srcOrd="8" destOrd="0" presId="urn:microsoft.com/office/officeart/2018/5/layout/IconCircleLabelList"/>
    <dgm:cxn modelId="{42B5DBBF-A188-4307-BCE1-EA071C4E5288}" type="presParOf" srcId="{39A44939-B9DA-45D8-B2C2-F8118369E434}" destId="{A5C9C4E2-6585-4D30-81FD-D64BB50F9DF9}" srcOrd="0" destOrd="0" presId="urn:microsoft.com/office/officeart/2018/5/layout/IconCircleLabelList"/>
    <dgm:cxn modelId="{0AD0A1B7-1223-48AF-BAC1-89EA5D099422}" type="presParOf" srcId="{39A44939-B9DA-45D8-B2C2-F8118369E434}" destId="{71666AB8-8C71-42AB-9C11-60D1F0507DFA}" srcOrd="1" destOrd="0" presId="urn:microsoft.com/office/officeart/2018/5/layout/IconCircleLabelList"/>
    <dgm:cxn modelId="{11493A27-F2E2-481D-B6E4-E44A6E7C1DAF}" type="presParOf" srcId="{39A44939-B9DA-45D8-B2C2-F8118369E434}" destId="{65573D02-4C59-487E-921A-0471CAAC82E5}" srcOrd="2" destOrd="0" presId="urn:microsoft.com/office/officeart/2018/5/layout/IconCircleLabelList"/>
    <dgm:cxn modelId="{4E03D5BB-DF75-4780-A562-F5BC7829F5F1}" type="presParOf" srcId="{39A44939-B9DA-45D8-B2C2-F8118369E434}" destId="{DB9E65C3-F870-4CC3-8CA3-948F23C0F805}" srcOrd="3" destOrd="0" presId="urn:microsoft.com/office/officeart/2018/5/layout/IconCircleLabelList"/>
    <dgm:cxn modelId="{EE624AC3-BE2B-40FB-8F88-9375B0B8CC67}" type="presParOf" srcId="{5B98CE75-16E5-4082-B28A-2753DA8BDF06}" destId="{EB6A6472-B05A-49A6-959A-69AE9227DA32}" srcOrd="9" destOrd="0" presId="urn:microsoft.com/office/officeart/2018/5/layout/IconCircleLabelList"/>
    <dgm:cxn modelId="{EA64E1FE-747E-49AC-BB9E-0C707A458E78}" type="presParOf" srcId="{5B98CE75-16E5-4082-B28A-2753DA8BDF06}" destId="{41954AF1-C167-43D1-92CD-3CF4BB65FB89}" srcOrd="10" destOrd="0" presId="urn:microsoft.com/office/officeart/2018/5/layout/IconCircleLabelList"/>
    <dgm:cxn modelId="{FF4D358D-82AB-40E9-A62E-9030DC5AC906}" type="presParOf" srcId="{41954AF1-C167-43D1-92CD-3CF4BB65FB89}" destId="{1877B528-5BE4-498D-AEBE-AE4568C8A576}" srcOrd="0" destOrd="0" presId="urn:microsoft.com/office/officeart/2018/5/layout/IconCircleLabelList"/>
    <dgm:cxn modelId="{A25C9795-1F17-45BE-8392-6EA50571EDDB}" type="presParOf" srcId="{41954AF1-C167-43D1-92CD-3CF4BB65FB89}" destId="{E825E0D4-E586-42CA-9D6F-200518DBAC84}" srcOrd="1" destOrd="0" presId="urn:microsoft.com/office/officeart/2018/5/layout/IconCircleLabelList"/>
    <dgm:cxn modelId="{E06553BD-37A8-400A-874C-5F28206B822D}" type="presParOf" srcId="{41954AF1-C167-43D1-92CD-3CF4BB65FB89}" destId="{5E793F9F-BC73-407F-B1FA-5947C6D9B24F}" srcOrd="2" destOrd="0" presId="urn:microsoft.com/office/officeart/2018/5/layout/IconCircleLabelList"/>
    <dgm:cxn modelId="{32A56AD2-3A2E-458D-A3D7-69F0EA68F7E5}" type="presParOf" srcId="{41954AF1-C167-43D1-92CD-3CF4BB65FB89}" destId="{F5D30036-47A2-4A7C-A197-B8636D7CAB21}" srcOrd="3" destOrd="0" presId="urn:microsoft.com/office/officeart/2018/5/layout/IconCircleLabelList"/>
    <dgm:cxn modelId="{8DBE84EC-5741-422C-9968-BA4E48F236A4}" type="presParOf" srcId="{5B98CE75-16E5-4082-B28A-2753DA8BDF06}" destId="{E2F348A0-2EFF-488A-95AF-2592A0F9FE78}" srcOrd="11" destOrd="0" presId="urn:microsoft.com/office/officeart/2018/5/layout/IconCircleLabelList"/>
    <dgm:cxn modelId="{86F4EDF1-9015-4822-8107-2A9D539D9B37}" type="presParOf" srcId="{5B98CE75-16E5-4082-B28A-2753DA8BDF06}" destId="{6609C37B-A233-4BD5-8FD9-6BB239C46DE2}" srcOrd="12" destOrd="0" presId="urn:microsoft.com/office/officeart/2018/5/layout/IconCircleLabelList"/>
    <dgm:cxn modelId="{4883A874-BB90-4AC8-A207-BC1D74657BE7}" type="presParOf" srcId="{6609C37B-A233-4BD5-8FD9-6BB239C46DE2}" destId="{6A7A9746-2EBD-4BE3-A6D7-23B7280510F8}" srcOrd="0" destOrd="0" presId="urn:microsoft.com/office/officeart/2018/5/layout/IconCircleLabelList"/>
    <dgm:cxn modelId="{9AF328C0-AF62-402D-A6EB-C8AB401ED995}" type="presParOf" srcId="{6609C37B-A233-4BD5-8FD9-6BB239C46DE2}" destId="{F37803D8-3475-4D2F-8A03-700608685E9F}" srcOrd="1" destOrd="0" presId="urn:microsoft.com/office/officeart/2018/5/layout/IconCircleLabelList"/>
    <dgm:cxn modelId="{2F5CDD02-B696-41AF-96AA-FAAC393DE6DF}" type="presParOf" srcId="{6609C37B-A233-4BD5-8FD9-6BB239C46DE2}" destId="{79386869-CB61-474B-B715-2F88ADABC432}" srcOrd="2" destOrd="0" presId="urn:microsoft.com/office/officeart/2018/5/layout/IconCircleLabelList"/>
    <dgm:cxn modelId="{AF3B8578-88A7-4ABA-9BEB-59651C7A89BA}" type="presParOf" srcId="{6609C37B-A233-4BD5-8FD9-6BB239C46DE2}" destId="{42E240C0-2292-4040-B842-8890D8B8C2B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FC3F3-2C32-4DE9-8B6E-5F06B981D1DB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78E700B-87C6-4A18-806A-46477A7655B8}">
      <dgm:prSet/>
      <dgm:spPr/>
      <dgm:t>
        <a:bodyPr/>
        <a:lstStyle/>
        <a:p>
          <a:r>
            <a:rPr lang="en-US" dirty="0"/>
            <a:t>Click </a:t>
          </a:r>
          <a:r>
            <a:rPr lang="en-US" u="sng" dirty="0">
              <a:hlinkClick xmlns:r="http://schemas.openxmlformats.org/officeDocument/2006/relationships" r:id="rId1"/>
            </a:rPr>
            <a:t>here</a:t>
          </a:r>
          <a:r>
            <a:rPr lang="en-US" dirty="0"/>
            <a:t> for the Adult Resource page that the state has prepared.</a:t>
          </a:r>
        </a:p>
      </dgm:t>
    </dgm:pt>
    <dgm:pt modelId="{C9F8A495-44EA-4263-9385-112046303071}" type="parTrans" cxnId="{25AC26A3-C1B8-4185-95F7-EA5B474EEFF4}">
      <dgm:prSet/>
      <dgm:spPr/>
      <dgm:t>
        <a:bodyPr/>
        <a:lstStyle/>
        <a:p>
          <a:endParaRPr lang="en-US"/>
        </a:p>
      </dgm:t>
    </dgm:pt>
    <dgm:pt modelId="{13B1968A-FF17-4906-AB16-F4361D253CF1}" type="sibTrans" cxnId="{25AC26A3-C1B8-4185-95F7-EA5B474EEFF4}">
      <dgm:prSet/>
      <dgm:spPr/>
      <dgm:t>
        <a:bodyPr/>
        <a:lstStyle/>
        <a:p>
          <a:endParaRPr lang="en-US"/>
        </a:p>
      </dgm:t>
    </dgm:pt>
    <dgm:pt modelId="{DAAEAF5D-B834-483C-AB26-DBF2F8200EDE}">
      <dgm:prSet/>
      <dgm:spPr/>
      <dgm:t>
        <a:bodyPr/>
        <a:lstStyle/>
        <a:p>
          <a:r>
            <a:rPr lang="en-US" dirty="0"/>
            <a:t>There is information about mental health services, recovery and addiction support, health and fitness information, and resources for financial concerns as well.</a:t>
          </a:r>
        </a:p>
      </dgm:t>
    </dgm:pt>
    <dgm:pt modelId="{4A03C3D6-8D91-4A78-BB61-50FF22049EBD}" type="parTrans" cxnId="{A7C2B070-FD6A-496A-8D02-8611051DBDE7}">
      <dgm:prSet/>
      <dgm:spPr/>
      <dgm:t>
        <a:bodyPr/>
        <a:lstStyle/>
        <a:p>
          <a:endParaRPr lang="en-US"/>
        </a:p>
      </dgm:t>
    </dgm:pt>
    <dgm:pt modelId="{EDA6CE0B-55B4-4DB6-9865-CE2C7D94085E}" type="sibTrans" cxnId="{A7C2B070-FD6A-496A-8D02-8611051DBDE7}">
      <dgm:prSet/>
      <dgm:spPr/>
      <dgm:t>
        <a:bodyPr/>
        <a:lstStyle/>
        <a:p>
          <a:endParaRPr lang="en-US"/>
        </a:p>
      </dgm:t>
    </dgm:pt>
    <dgm:pt modelId="{792D4B45-C3D4-45FB-AA67-ABCF0E251E56}">
      <dgm:prSet/>
      <dgm:spPr/>
      <dgm:t>
        <a:bodyPr/>
        <a:lstStyle/>
        <a:p>
          <a:r>
            <a:rPr lang="en-US" dirty="0"/>
            <a:t>Click </a:t>
          </a:r>
          <a:r>
            <a:rPr lang="en-US" u="sng" dirty="0">
              <a:hlinkClick xmlns:r="http://schemas.openxmlformats.org/officeDocument/2006/relationships" r:id="rId2"/>
            </a:rPr>
            <a:t>here</a:t>
          </a:r>
          <a:r>
            <a:rPr lang="en-US" dirty="0"/>
            <a:t> to be taken to the CDC website about managing stress and anxiety during the pandemic. </a:t>
          </a:r>
        </a:p>
      </dgm:t>
    </dgm:pt>
    <dgm:pt modelId="{F5455AA3-20D3-42BD-8883-F59AB9C05481}" type="parTrans" cxnId="{760ED9B2-DF57-40E2-978D-6061B7684B48}">
      <dgm:prSet/>
      <dgm:spPr/>
      <dgm:t>
        <a:bodyPr/>
        <a:lstStyle/>
        <a:p>
          <a:endParaRPr lang="en-US"/>
        </a:p>
      </dgm:t>
    </dgm:pt>
    <dgm:pt modelId="{210383E5-40AD-4AF7-80A0-C533B5D10B77}" type="sibTrans" cxnId="{760ED9B2-DF57-40E2-978D-6061B7684B48}">
      <dgm:prSet/>
      <dgm:spPr/>
      <dgm:t>
        <a:bodyPr/>
        <a:lstStyle/>
        <a:p>
          <a:endParaRPr lang="en-US"/>
        </a:p>
      </dgm:t>
    </dgm:pt>
    <dgm:pt modelId="{D658FC01-51B8-4129-9BB5-006A705A1217}">
      <dgm:prSet/>
      <dgm:spPr/>
      <dgm:t>
        <a:bodyPr/>
        <a:lstStyle/>
        <a:p>
          <a:r>
            <a:rPr lang="en-US" dirty="0"/>
            <a:t>It offers information to help with children that may be experiencing stress as well.</a:t>
          </a:r>
        </a:p>
      </dgm:t>
    </dgm:pt>
    <dgm:pt modelId="{90D28D08-EBF6-4023-9D4C-62B76B93AEEA}" type="parTrans" cxnId="{BED54808-86EA-45D0-941E-C805E5CB3F1C}">
      <dgm:prSet/>
      <dgm:spPr/>
      <dgm:t>
        <a:bodyPr/>
        <a:lstStyle/>
        <a:p>
          <a:endParaRPr lang="en-US"/>
        </a:p>
      </dgm:t>
    </dgm:pt>
    <dgm:pt modelId="{4EFA6C07-9A7A-492D-854F-922B8F903393}" type="sibTrans" cxnId="{BED54808-86EA-45D0-941E-C805E5CB3F1C}">
      <dgm:prSet/>
      <dgm:spPr/>
      <dgm:t>
        <a:bodyPr/>
        <a:lstStyle/>
        <a:p>
          <a:endParaRPr lang="en-US"/>
        </a:p>
      </dgm:t>
    </dgm:pt>
    <dgm:pt modelId="{AED941C5-8715-424B-9B76-D60957236C9E}">
      <dgm:prSet/>
      <dgm:spPr/>
      <dgm:t>
        <a:bodyPr/>
        <a:lstStyle/>
        <a:p>
          <a:r>
            <a:rPr lang="en-US" dirty="0"/>
            <a:t>Click </a:t>
          </a:r>
          <a:r>
            <a:rPr lang="en-US" u="sng" dirty="0">
              <a:hlinkClick xmlns:r="http://schemas.openxmlformats.org/officeDocument/2006/relationships" r:id="rId3"/>
            </a:rPr>
            <a:t>here</a:t>
          </a:r>
          <a:r>
            <a:rPr lang="en-US" dirty="0"/>
            <a:t> to be taken to the CDC website about dealing with a traumatic event.  </a:t>
          </a:r>
        </a:p>
      </dgm:t>
    </dgm:pt>
    <dgm:pt modelId="{1DF2B8DD-6571-4AE5-82FF-CDD51295F6BB}" type="parTrans" cxnId="{54D97AD4-ACFB-47D2-900E-979934B07D88}">
      <dgm:prSet/>
      <dgm:spPr/>
      <dgm:t>
        <a:bodyPr/>
        <a:lstStyle/>
        <a:p>
          <a:endParaRPr lang="en-US"/>
        </a:p>
      </dgm:t>
    </dgm:pt>
    <dgm:pt modelId="{8E229241-8B6E-4A4B-954E-A36400534263}" type="sibTrans" cxnId="{54D97AD4-ACFB-47D2-900E-979934B07D88}">
      <dgm:prSet/>
      <dgm:spPr/>
      <dgm:t>
        <a:bodyPr/>
        <a:lstStyle/>
        <a:p>
          <a:endParaRPr lang="en-US"/>
        </a:p>
      </dgm:t>
    </dgm:pt>
    <dgm:pt modelId="{384BC018-0D6C-4383-90AB-2C2F499AEBA9}">
      <dgm:prSet/>
      <dgm:spPr/>
      <dgm:t>
        <a:bodyPr/>
        <a:lstStyle/>
        <a:p>
          <a:r>
            <a:rPr lang="en-US" dirty="0"/>
            <a:t>It also offers resources for others in your family.</a:t>
          </a:r>
        </a:p>
      </dgm:t>
    </dgm:pt>
    <dgm:pt modelId="{63D89368-9756-4578-A07A-C3E71291AA25}" type="parTrans" cxnId="{720591E4-D9F3-49CA-9148-5DB4302898B4}">
      <dgm:prSet/>
      <dgm:spPr/>
      <dgm:t>
        <a:bodyPr/>
        <a:lstStyle/>
        <a:p>
          <a:endParaRPr lang="en-US"/>
        </a:p>
      </dgm:t>
    </dgm:pt>
    <dgm:pt modelId="{CEFB2E4B-9EC1-496D-B14D-383F7D0E4B59}" type="sibTrans" cxnId="{720591E4-D9F3-49CA-9148-5DB4302898B4}">
      <dgm:prSet/>
      <dgm:spPr/>
      <dgm:t>
        <a:bodyPr/>
        <a:lstStyle/>
        <a:p>
          <a:endParaRPr lang="en-US"/>
        </a:p>
      </dgm:t>
    </dgm:pt>
    <dgm:pt modelId="{FF63020F-1DA0-4E37-B916-9DBD64A1406C}">
      <dgm:prSet/>
      <dgm:spPr/>
      <dgm:t>
        <a:bodyPr/>
        <a:lstStyle/>
        <a:p>
          <a:r>
            <a:rPr lang="en-US" dirty="0"/>
            <a:t>Click </a:t>
          </a:r>
          <a:r>
            <a:rPr lang="en-US" u="sng" dirty="0">
              <a:hlinkClick xmlns:r="http://schemas.openxmlformats.org/officeDocument/2006/relationships" r:id="rId4"/>
            </a:rPr>
            <a:t>here</a:t>
          </a:r>
          <a:r>
            <a:rPr lang="en-US" dirty="0"/>
            <a:t> to see SAMHSA and their information about mental wellbeing during an infectious disease outbreak.  </a:t>
          </a:r>
        </a:p>
      </dgm:t>
    </dgm:pt>
    <dgm:pt modelId="{0B4E9FE3-4A71-4451-B173-62A31A726004}" type="parTrans" cxnId="{61904C35-A6CB-4B9E-81B8-5F7A52A4BE41}">
      <dgm:prSet/>
      <dgm:spPr/>
      <dgm:t>
        <a:bodyPr/>
        <a:lstStyle/>
        <a:p>
          <a:endParaRPr lang="en-US"/>
        </a:p>
      </dgm:t>
    </dgm:pt>
    <dgm:pt modelId="{4D11E852-BBA9-486A-AE99-84B519C0988F}" type="sibTrans" cxnId="{61904C35-A6CB-4B9E-81B8-5F7A52A4BE41}">
      <dgm:prSet/>
      <dgm:spPr/>
      <dgm:t>
        <a:bodyPr/>
        <a:lstStyle/>
        <a:p>
          <a:endParaRPr lang="en-US"/>
        </a:p>
      </dgm:t>
    </dgm:pt>
    <dgm:pt modelId="{F23D827B-CB1B-4007-A635-4915FC5CAB62}">
      <dgm:prSet/>
      <dgm:spPr/>
      <dgm:t>
        <a:bodyPr/>
        <a:lstStyle/>
        <a:p>
          <a:r>
            <a:rPr lang="en-US" dirty="0"/>
            <a:t>Click </a:t>
          </a:r>
          <a:r>
            <a:rPr lang="en-US" u="sng" dirty="0">
              <a:hlinkClick xmlns:r="http://schemas.openxmlformats.org/officeDocument/2006/relationships" r:id="rId5"/>
            </a:rPr>
            <a:t>here</a:t>
          </a:r>
          <a:r>
            <a:rPr lang="en-US" dirty="0"/>
            <a:t> to watch a video that discusses stress and management.  </a:t>
          </a:r>
        </a:p>
      </dgm:t>
    </dgm:pt>
    <dgm:pt modelId="{18D801B2-D184-4F80-9A09-F5B3AD406DFA}" type="parTrans" cxnId="{068B5BBC-A3A7-4090-94CA-5F44A9C0BEA1}">
      <dgm:prSet/>
      <dgm:spPr/>
      <dgm:t>
        <a:bodyPr/>
        <a:lstStyle/>
        <a:p>
          <a:endParaRPr lang="en-US"/>
        </a:p>
      </dgm:t>
    </dgm:pt>
    <dgm:pt modelId="{856DCD04-2A5F-47E7-B296-E943433B7F4D}" type="sibTrans" cxnId="{068B5BBC-A3A7-4090-94CA-5F44A9C0BEA1}">
      <dgm:prSet/>
      <dgm:spPr/>
      <dgm:t>
        <a:bodyPr/>
        <a:lstStyle/>
        <a:p>
          <a:endParaRPr lang="en-US"/>
        </a:p>
      </dgm:t>
    </dgm:pt>
    <dgm:pt modelId="{50595CA3-5064-4E70-BA53-33A6F80C8D34}">
      <dgm:prSet/>
      <dgm:spPr/>
      <dgm:t>
        <a:bodyPr/>
        <a:lstStyle/>
        <a:p>
          <a:r>
            <a:rPr lang="en-US" dirty="0"/>
            <a:t>They also have provided information </a:t>
          </a:r>
          <a:r>
            <a:rPr lang="en-US" u="sng" dirty="0">
              <a:hlinkClick xmlns:r="http://schemas.openxmlformats.org/officeDocument/2006/relationships" r:id="rId6"/>
            </a:rPr>
            <a:t>here</a:t>
          </a:r>
          <a:r>
            <a:rPr lang="en-US" dirty="0"/>
            <a:t> about dealing with a traumatic event.</a:t>
          </a:r>
        </a:p>
      </dgm:t>
    </dgm:pt>
    <dgm:pt modelId="{F203C72D-DAE7-43FF-9BE3-A0A620242622}" type="parTrans" cxnId="{D75F915F-D717-4610-BCC9-8B95C5934203}">
      <dgm:prSet/>
      <dgm:spPr/>
      <dgm:t>
        <a:bodyPr/>
        <a:lstStyle/>
        <a:p>
          <a:endParaRPr lang="en-US"/>
        </a:p>
      </dgm:t>
    </dgm:pt>
    <dgm:pt modelId="{A06EDEE4-9F1C-46F5-A8C8-CB28FCDC5CC6}" type="sibTrans" cxnId="{D75F915F-D717-4610-BCC9-8B95C5934203}">
      <dgm:prSet/>
      <dgm:spPr/>
      <dgm:t>
        <a:bodyPr/>
        <a:lstStyle/>
        <a:p>
          <a:endParaRPr lang="en-US"/>
        </a:p>
      </dgm:t>
    </dgm:pt>
    <dgm:pt modelId="{607D6A6D-0737-4CC3-99CD-9464BE08D815}" type="pres">
      <dgm:prSet presAssocID="{5C3FC3F3-2C32-4DE9-8B6E-5F06B981D1DB}" presName="diagram" presStyleCnt="0">
        <dgm:presLayoutVars>
          <dgm:dir/>
          <dgm:resizeHandles val="exact"/>
        </dgm:presLayoutVars>
      </dgm:prSet>
      <dgm:spPr/>
    </dgm:pt>
    <dgm:pt modelId="{03A1B032-0001-4A02-AD34-85702578E978}" type="pres">
      <dgm:prSet presAssocID="{B78E700B-87C6-4A18-806A-46477A7655B8}" presName="node" presStyleLbl="node1" presStyleIdx="0" presStyleCnt="6">
        <dgm:presLayoutVars>
          <dgm:bulletEnabled val="1"/>
        </dgm:presLayoutVars>
      </dgm:prSet>
      <dgm:spPr/>
    </dgm:pt>
    <dgm:pt modelId="{3648293D-AEDF-4EDF-8F8B-89EB43628FB1}" type="pres">
      <dgm:prSet presAssocID="{13B1968A-FF17-4906-AB16-F4361D253CF1}" presName="sibTrans" presStyleCnt="0"/>
      <dgm:spPr/>
    </dgm:pt>
    <dgm:pt modelId="{DAA94EF3-B160-40BA-B5DE-C1BB1E538813}" type="pres">
      <dgm:prSet presAssocID="{792D4B45-C3D4-45FB-AA67-ABCF0E251E56}" presName="node" presStyleLbl="node1" presStyleIdx="1" presStyleCnt="6">
        <dgm:presLayoutVars>
          <dgm:bulletEnabled val="1"/>
        </dgm:presLayoutVars>
      </dgm:prSet>
      <dgm:spPr/>
    </dgm:pt>
    <dgm:pt modelId="{663AA0E1-1E7B-41DC-9126-03D656646E27}" type="pres">
      <dgm:prSet presAssocID="{210383E5-40AD-4AF7-80A0-C533B5D10B77}" presName="sibTrans" presStyleCnt="0"/>
      <dgm:spPr/>
    </dgm:pt>
    <dgm:pt modelId="{7FF19429-8C66-448B-AC77-8820C6679380}" type="pres">
      <dgm:prSet presAssocID="{AED941C5-8715-424B-9B76-D60957236C9E}" presName="node" presStyleLbl="node1" presStyleIdx="2" presStyleCnt="6">
        <dgm:presLayoutVars>
          <dgm:bulletEnabled val="1"/>
        </dgm:presLayoutVars>
      </dgm:prSet>
      <dgm:spPr/>
    </dgm:pt>
    <dgm:pt modelId="{38A1F48F-1E81-453F-8E45-688F00EA9CCD}" type="pres">
      <dgm:prSet presAssocID="{8E229241-8B6E-4A4B-954E-A36400534263}" presName="sibTrans" presStyleCnt="0"/>
      <dgm:spPr/>
    </dgm:pt>
    <dgm:pt modelId="{761F0F6C-047C-4C2F-AEA8-8916E5A41FA9}" type="pres">
      <dgm:prSet presAssocID="{FF63020F-1DA0-4E37-B916-9DBD64A1406C}" presName="node" presStyleLbl="node1" presStyleIdx="3" presStyleCnt="6">
        <dgm:presLayoutVars>
          <dgm:bulletEnabled val="1"/>
        </dgm:presLayoutVars>
      </dgm:prSet>
      <dgm:spPr/>
    </dgm:pt>
    <dgm:pt modelId="{D9AC70D0-310B-4887-91C4-7E9CEBA6E007}" type="pres">
      <dgm:prSet presAssocID="{4D11E852-BBA9-486A-AE99-84B519C0988F}" presName="sibTrans" presStyleCnt="0"/>
      <dgm:spPr/>
    </dgm:pt>
    <dgm:pt modelId="{DC484BA7-1C19-4D92-B5E0-FA12500D8A51}" type="pres">
      <dgm:prSet presAssocID="{F23D827B-CB1B-4007-A635-4915FC5CAB62}" presName="node" presStyleLbl="node1" presStyleIdx="4" presStyleCnt="6">
        <dgm:presLayoutVars>
          <dgm:bulletEnabled val="1"/>
        </dgm:presLayoutVars>
      </dgm:prSet>
      <dgm:spPr/>
    </dgm:pt>
    <dgm:pt modelId="{279B9609-E54B-49BA-8681-FAA53E7EAF08}" type="pres">
      <dgm:prSet presAssocID="{856DCD04-2A5F-47E7-B296-E943433B7F4D}" presName="sibTrans" presStyleCnt="0"/>
      <dgm:spPr/>
    </dgm:pt>
    <dgm:pt modelId="{A5CF5AA0-0444-4E89-B51B-34DE604B5E6A}" type="pres">
      <dgm:prSet presAssocID="{50595CA3-5064-4E70-BA53-33A6F80C8D34}" presName="node" presStyleLbl="node1" presStyleIdx="5" presStyleCnt="6">
        <dgm:presLayoutVars>
          <dgm:bulletEnabled val="1"/>
        </dgm:presLayoutVars>
      </dgm:prSet>
      <dgm:spPr/>
    </dgm:pt>
  </dgm:ptLst>
  <dgm:cxnLst>
    <dgm:cxn modelId="{BED54808-86EA-45D0-941E-C805E5CB3F1C}" srcId="{792D4B45-C3D4-45FB-AA67-ABCF0E251E56}" destId="{D658FC01-51B8-4129-9BB5-006A705A1217}" srcOrd="0" destOrd="0" parTransId="{90D28D08-EBF6-4023-9D4C-62B76B93AEEA}" sibTransId="{4EFA6C07-9A7A-492D-854F-922B8F903393}"/>
    <dgm:cxn modelId="{78423E0B-3D42-4E8E-9270-18BB671A8596}" type="presOf" srcId="{F23D827B-CB1B-4007-A635-4915FC5CAB62}" destId="{DC484BA7-1C19-4D92-B5E0-FA12500D8A51}" srcOrd="0" destOrd="0" presId="urn:microsoft.com/office/officeart/2005/8/layout/default"/>
    <dgm:cxn modelId="{8673D118-3E76-4669-AAF4-C27357F1C290}" type="presOf" srcId="{FF63020F-1DA0-4E37-B916-9DBD64A1406C}" destId="{761F0F6C-047C-4C2F-AEA8-8916E5A41FA9}" srcOrd="0" destOrd="0" presId="urn:microsoft.com/office/officeart/2005/8/layout/default"/>
    <dgm:cxn modelId="{3FB19226-F199-4CD9-B972-870736FF0359}" type="presOf" srcId="{50595CA3-5064-4E70-BA53-33A6F80C8D34}" destId="{A5CF5AA0-0444-4E89-B51B-34DE604B5E6A}" srcOrd="0" destOrd="0" presId="urn:microsoft.com/office/officeart/2005/8/layout/default"/>
    <dgm:cxn modelId="{61904C35-A6CB-4B9E-81B8-5F7A52A4BE41}" srcId="{5C3FC3F3-2C32-4DE9-8B6E-5F06B981D1DB}" destId="{FF63020F-1DA0-4E37-B916-9DBD64A1406C}" srcOrd="3" destOrd="0" parTransId="{0B4E9FE3-4A71-4451-B173-62A31A726004}" sibTransId="{4D11E852-BBA9-486A-AE99-84B519C0988F}"/>
    <dgm:cxn modelId="{D75F915F-D717-4610-BCC9-8B95C5934203}" srcId="{5C3FC3F3-2C32-4DE9-8B6E-5F06B981D1DB}" destId="{50595CA3-5064-4E70-BA53-33A6F80C8D34}" srcOrd="5" destOrd="0" parTransId="{F203C72D-DAE7-43FF-9BE3-A0A620242622}" sibTransId="{A06EDEE4-9F1C-46F5-A8C8-CB28FCDC5CC6}"/>
    <dgm:cxn modelId="{B8911F64-14B9-4CBB-BF45-258733C386C3}" type="presOf" srcId="{792D4B45-C3D4-45FB-AA67-ABCF0E251E56}" destId="{DAA94EF3-B160-40BA-B5DE-C1BB1E538813}" srcOrd="0" destOrd="0" presId="urn:microsoft.com/office/officeart/2005/8/layout/default"/>
    <dgm:cxn modelId="{D62A0949-4832-4FF6-A09A-16D5D5F93462}" type="presOf" srcId="{B78E700B-87C6-4A18-806A-46477A7655B8}" destId="{03A1B032-0001-4A02-AD34-85702578E978}" srcOrd="0" destOrd="0" presId="urn:microsoft.com/office/officeart/2005/8/layout/default"/>
    <dgm:cxn modelId="{97A27169-D3BF-4213-B3B6-AE0E4D3AF8C6}" type="presOf" srcId="{5C3FC3F3-2C32-4DE9-8B6E-5F06B981D1DB}" destId="{607D6A6D-0737-4CC3-99CD-9464BE08D815}" srcOrd="0" destOrd="0" presId="urn:microsoft.com/office/officeart/2005/8/layout/default"/>
    <dgm:cxn modelId="{A7C2B070-FD6A-496A-8D02-8611051DBDE7}" srcId="{B78E700B-87C6-4A18-806A-46477A7655B8}" destId="{DAAEAF5D-B834-483C-AB26-DBF2F8200EDE}" srcOrd="0" destOrd="0" parTransId="{4A03C3D6-8D91-4A78-BB61-50FF22049EBD}" sibTransId="{EDA6CE0B-55B4-4DB6-9865-CE2C7D94085E}"/>
    <dgm:cxn modelId="{25AC26A3-C1B8-4185-95F7-EA5B474EEFF4}" srcId="{5C3FC3F3-2C32-4DE9-8B6E-5F06B981D1DB}" destId="{B78E700B-87C6-4A18-806A-46477A7655B8}" srcOrd="0" destOrd="0" parTransId="{C9F8A495-44EA-4263-9385-112046303071}" sibTransId="{13B1968A-FF17-4906-AB16-F4361D253CF1}"/>
    <dgm:cxn modelId="{C42999A4-BC93-4F89-9A3C-E4EF71A88A0C}" type="presOf" srcId="{384BC018-0D6C-4383-90AB-2C2F499AEBA9}" destId="{7FF19429-8C66-448B-AC77-8820C6679380}" srcOrd="0" destOrd="1" presId="urn:microsoft.com/office/officeart/2005/8/layout/default"/>
    <dgm:cxn modelId="{760ED9B2-DF57-40E2-978D-6061B7684B48}" srcId="{5C3FC3F3-2C32-4DE9-8B6E-5F06B981D1DB}" destId="{792D4B45-C3D4-45FB-AA67-ABCF0E251E56}" srcOrd="1" destOrd="0" parTransId="{F5455AA3-20D3-42BD-8883-F59AB9C05481}" sibTransId="{210383E5-40AD-4AF7-80A0-C533B5D10B77}"/>
    <dgm:cxn modelId="{181535B3-5CE4-456E-84FD-28435FA64A58}" type="presOf" srcId="{AED941C5-8715-424B-9B76-D60957236C9E}" destId="{7FF19429-8C66-448B-AC77-8820C6679380}" srcOrd="0" destOrd="0" presId="urn:microsoft.com/office/officeart/2005/8/layout/default"/>
    <dgm:cxn modelId="{F3E23CB8-328C-4410-840C-D66E2C8FB2AC}" type="presOf" srcId="{DAAEAF5D-B834-483C-AB26-DBF2F8200EDE}" destId="{03A1B032-0001-4A02-AD34-85702578E978}" srcOrd="0" destOrd="1" presId="urn:microsoft.com/office/officeart/2005/8/layout/default"/>
    <dgm:cxn modelId="{924B1ABA-11F7-45AC-8A3E-B3834E8AAF9F}" type="presOf" srcId="{D658FC01-51B8-4129-9BB5-006A705A1217}" destId="{DAA94EF3-B160-40BA-B5DE-C1BB1E538813}" srcOrd="0" destOrd="1" presId="urn:microsoft.com/office/officeart/2005/8/layout/default"/>
    <dgm:cxn modelId="{068B5BBC-A3A7-4090-94CA-5F44A9C0BEA1}" srcId="{5C3FC3F3-2C32-4DE9-8B6E-5F06B981D1DB}" destId="{F23D827B-CB1B-4007-A635-4915FC5CAB62}" srcOrd="4" destOrd="0" parTransId="{18D801B2-D184-4F80-9A09-F5B3AD406DFA}" sibTransId="{856DCD04-2A5F-47E7-B296-E943433B7F4D}"/>
    <dgm:cxn modelId="{54D97AD4-ACFB-47D2-900E-979934B07D88}" srcId="{5C3FC3F3-2C32-4DE9-8B6E-5F06B981D1DB}" destId="{AED941C5-8715-424B-9B76-D60957236C9E}" srcOrd="2" destOrd="0" parTransId="{1DF2B8DD-6571-4AE5-82FF-CDD51295F6BB}" sibTransId="{8E229241-8B6E-4A4B-954E-A36400534263}"/>
    <dgm:cxn modelId="{720591E4-D9F3-49CA-9148-5DB4302898B4}" srcId="{AED941C5-8715-424B-9B76-D60957236C9E}" destId="{384BC018-0D6C-4383-90AB-2C2F499AEBA9}" srcOrd="0" destOrd="0" parTransId="{63D89368-9756-4578-A07A-C3E71291AA25}" sibTransId="{CEFB2E4B-9EC1-496D-B14D-383F7D0E4B59}"/>
    <dgm:cxn modelId="{F68FC05D-55AC-4CAD-B050-A7A4BE867522}" type="presParOf" srcId="{607D6A6D-0737-4CC3-99CD-9464BE08D815}" destId="{03A1B032-0001-4A02-AD34-85702578E978}" srcOrd="0" destOrd="0" presId="urn:microsoft.com/office/officeart/2005/8/layout/default"/>
    <dgm:cxn modelId="{37008DAD-0C46-4CA3-83AC-A261224D558B}" type="presParOf" srcId="{607D6A6D-0737-4CC3-99CD-9464BE08D815}" destId="{3648293D-AEDF-4EDF-8F8B-89EB43628FB1}" srcOrd="1" destOrd="0" presId="urn:microsoft.com/office/officeart/2005/8/layout/default"/>
    <dgm:cxn modelId="{EA30BE1E-5037-4DA3-A9AB-026F89A51AE3}" type="presParOf" srcId="{607D6A6D-0737-4CC3-99CD-9464BE08D815}" destId="{DAA94EF3-B160-40BA-B5DE-C1BB1E538813}" srcOrd="2" destOrd="0" presId="urn:microsoft.com/office/officeart/2005/8/layout/default"/>
    <dgm:cxn modelId="{FFF1460A-2DF1-4398-B4A0-DEF7F622A5F1}" type="presParOf" srcId="{607D6A6D-0737-4CC3-99CD-9464BE08D815}" destId="{663AA0E1-1E7B-41DC-9126-03D656646E27}" srcOrd="3" destOrd="0" presId="urn:microsoft.com/office/officeart/2005/8/layout/default"/>
    <dgm:cxn modelId="{FC679D88-02C4-4A9D-856D-CC6787A73BDE}" type="presParOf" srcId="{607D6A6D-0737-4CC3-99CD-9464BE08D815}" destId="{7FF19429-8C66-448B-AC77-8820C6679380}" srcOrd="4" destOrd="0" presId="urn:microsoft.com/office/officeart/2005/8/layout/default"/>
    <dgm:cxn modelId="{749D152F-C967-401A-BC4E-1CE357625503}" type="presParOf" srcId="{607D6A6D-0737-4CC3-99CD-9464BE08D815}" destId="{38A1F48F-1E81-453F-8E45-688F00EA9CCD}" srcOrd="5" destOrd="0" presId="urn:microsoft.com/office/officeart/2005/8/layout/default"/>
    <dgm:cxn modelId="{1EC1F433-384D-4FA8-AA5B-C8E4BF033764}" type="presParOf" srcId="{607D6A6D-0737-4CC3-99CD-9464BE08D815}" destId="{761F0F6C-047C-4C2F-AEA8-8916E5A41FA9}" srcOrd="6" destOrd="0" presId="urn:microsoft.com/office/officeart/2005/8/layout/default"/>
    <dgm:cxn modelId="{21C862F7-3776-40D5-9692-BF421560FC0E}" type="presParOf" srcId="{607D6A6D-0737-4CC3-99CD-9464BE08D815}" destId="{D9AC70D0-310B-4887-91C4-7E9CEBA6E007}" srcOrd="7" destOrd="0" presId="urn:microsoft.com/office/officeart/2005/8/layout/default"/>
    <dgm:cxn modelId="{8475CE57-17B3-405B-B245-25F099CD06C4}" type="presParOf" srcId="{607D6A6D-0737-4CC3-99CD-9464BE08D815}" destId="{DC484BA7-1C19-4D92-B5E0-FA12500D8A51}" srcOrd="8" destOrd="0" presId="urn:microsoft.com/office/officeart/2005/8/layout/default"/>
    <dgm:cxn modelId="{21C059B8-5F8F-444B-8DF4-25955A3E8927}" type="presParOf" srcId="{607D6A6D-0737-4CC3-99CD-9464BE08D815}" destId="{279B9609-E54B-49BA-8681-FAA53E7EAF08}" srcOrd="9" destOrd="0" presId="urn:microsoft.com/office/officeart/2005/8/layout/default"/>
    <dgm:cxn modelId="{8AFBF467-0B3B-4062-ABE1-B1940089AB7E}" type="presParOf" srcId="{607D6A6D-0737-4CC3-99CD-9464BE08D815}" destId="{A5CF5AA0-0444-4E89-B51B-34DE604B5E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B37A1D-35CB-4A2B-A20D-6BD09545D8D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69768DE4-2908-4A20-998C-0B56D78877DB}">
      <dgm:prSet/>
      <dgm:spPr/>
      <dgm:t>
        <a:bodyPr/>
        <a:lstStyle/>
        <a:p>
          <a:r>
            <a:rPr lang="en-US" dirty="0"/>
            <a:t>Click </a:t>
          </a:r>
          <a:r>
            <a:rPr lang="en-US" dirty="0">
              <a:hlinkClick xmlns:r="http://schemas.openxmlformats.org/officeDocument/2006/relationships" r:id="rId1"/>
            </a:rPr>
            <a:t>here</a:t>
          </a:r>
          <a:r>
            <a:rPr lang="en-US" dirty="0"/>
            <a:t> for information about sleep</a:t>
          </a:r>
        </a:p>
      </dgm:t>
    </dgm:pt>
    <dgm:pt modelId="{7933F842-F9EC-4AC7-B64D-380B5CFFFFB5}" type="parTrans" cxnId="{7D403CE2-484C-48AF-B607-C532B3B4602E}">
      <dgm:prSet/>
      <dgm:spPr/>
      <dgm:t>
        <a:bodyPr/>
        <a:lstStyle/>
        <a:p>
          <a:endParaRPr lang="en-US"/>
        </a:p>
      </dgm:t>
    </dgm:pt>
    <dgm:pt modelId="{36196E07-E2B4-436E-8EE3-F85B78DF0913}" type="sibTrans" cxnId="{7D403CE2-484C-48AF-B607-C532B3B4602E}">
      <dgm:prSet/>
      <dgm:spPr/>
      <dgm:t>
        <a:bodyPr/>
        <a:lstStyle/>
        <a:p>
          <a:endParaRPr lang="en-US"/>
        </a:p>
      </dgm:t>
    </dgm:pt>
    <dgm:pt modelId="{FD713D92-B5AE-4096-ABD1-39BA1D4C3DB5}">
      <dgm:prSet/>
      <dgm:spPr/>
      <dgm:t>
        <a:bodyPr/>
        <a:lstStyle/>
        <a:p>
          <a:r>
            <a:rPr lang="en-US" dirty="0"/>
            <a:t>Click </a:t>
          </a:r>
          <a:r>
            <a:rPr lang="en-US" dirty="0">
              <a:hlinkClick xmlns:r="http://schemas.openxmlformats.org/officeDocument/2006/relationships" r:id="rId2"/>
            </a:rPr>
            <a:t>here</a:t>
          </a:r>
          <a:r>
            <a:rPr lang="en-US" dirty="0"/>
            <a:t> for information about nutrition</a:t>
          </a:r>
        </a:p>
      </dgm:t>
    </dgm:pt>
    <dgm:pt modelId="{B3368B9D-974F-497A-806F-F3BB4F19161C}" type="parTrans" cxnId="{9750788F-B071-42CD-A30E-793D21269F5F}">
      <dgm:prSet/>
      <dgm:spPr/>
      <dgm:t>
        <a:bodyPr/>
        <a:lstStyle/>
        <a:p>
          <a:endParaRPr lang="en-US"/>
        </a:p>
      </dgm:t>
    </dgm:pt>
    <dgm:pt modelId="{528BFD52-33BE-4645-B345-A61D5C35DDE1}" type="sibTrans" cxnId="{9750788F-B071-42CD-A30E-793D21269F5F}">
      <dgm:prSet/>
      <dgm:spPr/>
      <dgm:t>
        <a:bodyPr/>
        <a:lstStyle/>
        <a:p>
          <a:endParaRPr lang="en-US"/>
        </a:p>
      </dgm:t>
    </dgm:pt>
    <dgm:pt modelId="{B461897C-1BEB-44E6-8A55-BA122BA15618}">
      <dgm:prSet/>
      <dgm:spPr/>
      <dgm:t>
        <a:bodyPr/>
        <a:lstStyle/>
        <a:p>
          <a:r>
            <a:rPr lang="en-US" dirty="0"/>
            <a:t>Click </a:t>
          </a:r>
          <a:r>
            <a:rPr lang="en-US" dirty="0">
              <a:hlinkClick xmlns:r="http://schemas.openxmlformats.org/officeDocument/2006/relationships" r:id="rId3"/>
            </a:rPr>
            <a:t>here</a:t>
          </a:r>
          <a:r>
            <a:rPr lang="en-US" dirty="0"/>
            <a:t> for information about physical activity</a:t>
          </a:r>
        </a:p>
      </dgm:t>
    </dgm:pt>
    <dgm:pt modelId="{77BBF9E1-81C4-4F0A-B070-44BF2686CA7D}" type="parTrans" cxnId="{79478766-B023-45DF-AC79-822CDA36148D}">
      <dgm:prSet/>
      <dgm:spPr/>
      <dgm:t>
        <a:bodyPr/>
        <a:lstStyle/>
        <a:p>
          <a:endParaRPr lang="en-US"/>
        </a:p>
      </dgm:t>
    </dgm:pt>
    <dgm:pt modelId="{812F5821-D5F1-481A-AB56-DA5C8AC8A8CE}" type="sibTrans" cxnId="{79478766-B023-45DF-AC79-822CDA36148D}">
      <dgm:prSet/>
      <dgm:spPr/>
      <dgm:t>
        <a:bodyPr/>
        <a:lstStyle/>
        <a:p>
          <a:endParaRPr lang="en-US"/>
        </a:p>
      </dgm:t>
    </dgm:pt>
    <dgm:pt modelId="{0627F2C7-7765-41AB-83B2-78627F996608}">
      <dgm:prSet/>
      <dgm:spPr/>
      <dgm:t>
        <a:bodyPr/>
        <a:lstStyle/>
        <a:p>
          <a:r>
            <a:rPr lang="en-US" dirty="0"/>
            <a:t>Click </a:t>
          </a:r>
          <a:r>
            <a:rPr lang="en-US" dirty="0">
              <a:hlinkClick xmlns:r="http://schemas.openxmlformats.org/officeDocument/2006/relationships" r:id="rId4"/>
            </a:rPr>
            <a:t>here</a:t>
          </a:r>
          <a:r>
            <a:rPr lang="en-US" dirty="0"/>
            <a:t> for more information about Mindfulness</a:t>
          </a:r>
        </a:p>
      </dgm:t>
    </dgm:pt>
    <dgm:pt modelId="{E3FAFAB6-7B11-47DF-BC41-6E69FC8BD5D8}" type="parTrans" cxnId="{DB39E784-CCE2-458D-84A3-0A98F6FEB795}">
      <dgm:prSet/>
      <dgm:spPr/>
      <dgm:t>
        <a:bodyPr/>
        <a:lstStyle/>
        <a:p>
          <a:endParaRPr lang="en-US"/>
        </a:p>
      </dgm:t>
    </dgm:pt>
    <dgm:pt modelId="{6DC69E89-ECBA-4977-A4BA-DA43BB084B42}" type="sibTrans" cxnId="{DB39E784-CCE2-458D-84A3-0A98F6FEB795}">
      <dgm:prSet/>
      <dgm:spPr/>
      <dgm:t>
        <a:bodyPr/>
        <a:lstStyle/>
        <a:p>
          <a:endParaRPr lang="en-US"/>
        </a:p>
      </dgm:t>
    </dgm:pt>
    <dgm:pt modelId="{3CCD5EC6-D21C-4697-8318-367E46A8A747}" type="pres">
      <dgm:prSet presAssocID="{F2B37A1D-35CB-4A2B-A20D-6BD09545D8D3}" presName="root" presStyleCnt="0">
        <dgm:presLayoutVars>
          <dgm:dir/>
          <dgm:resizeHandles val="exact"/>
        </dgm:presLayoutVars>
      </dgm:prSet>
      <dgm:spPr/>
    </dgm:pt>
    <dgm:pt modelId="{C3B7D7E3-2817-401E-A510-74E2B02DDBD8}" type="pres">
      <dgm:prSet presAssocID="{69768DE4-2908-4A20-998C-0B56D78877DB}" presName="compNode" presStyleCnt="0"/>
      <dgm:spPr/>
    </dgm:pt>
    <dgm:pt modelId="{F704E2A7-FD25-4CED-8B0D-1BA3BCEE2167}" type="pres">
      <dgm:prSet presAssocID="{69768DE4-2908-4A20-998C-0B56D78877DB}" presName="icon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708F4309-D759-4B4B-8FAB-E9B04E01947E}" type="pres">
      <dgm:prSet presAssocID="{69768DE4-2908-4A20-998C-0B56D78877DB}" presName="spaceRect" presStyleCnt="0"/>
      <dgm:spPr/>
    </dgm:pt>
    <dgm:pt modelId="{8F63E132-706C-4AA7-A9EC-FA5B9B7DC29A}" type="pres">
      <dgm:prSet presAssocID="{69768DE4-2908-4A20-998C-0B56D78877DB}" presName="textRect" presStyleLbl="revTx" presStyleIdx="0" presStyleCnt="4">
        <dgm:presLayoutVars>
          <dgm:chMax val="1"/>
          <dgm:chPref val="1"/>
        </dgm:presLayoutVars>
      </dgm:prSet>
      <dgm:spPr/>
    </dgm:pt>
    <dgm:pt modelId="{69536D23-492E-437A-9929-10E71CB568DC}" type="pres">
      <dgm:prSet presAssocID="{36196E07-E2B4-436E-8EE3-F85B78DF0913}" presName="sibTrans" presStyleCnt="0"/>
      <dgm:spPr/>
    </dgm:pt>
    <dgm:pt modelId="{CFEAC0CC-611C-47F0-AAAC-BEC9B1EFA6D5}" type="pres">
      <dgm:prSet presAssocID="{FD713D92-B5AE-4096-ABD1-39BA1D4C3DB5}" presName="compNode" presStyleCnt="0"/>
      <dgm:spPr/>
    </dgm:pt>
    <dgm:pt modelId="{6D1DC38F-190C-406A-8EA3-CD83E02746A3}" type="pres">
      <dgm:prSet presAssocID="{FD713D92-B5AE-4096-ABD1-39BA1D4C3DB5}" presName="iconRect" presStyleLbl="node1" presStyleIdx="1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921D37E-124D-489A-8851-12533B3FD528}" type="pres">
      <dgm:prSet presAssocID="{FD713D92-B5AE-4096-ABD1-39BA1D4C3DB5}" presName="spaceRect" presStyleCnt="0"/>
      <dgm:spPr/>
    </dgm:pt>
    <dgm:pt modelId="{BD925BB5-0215-4582-981A-D8B187095DFA}" type="pres">
      <dgm:prSet presAssocID="{FD713D92-B5AE-4096-ABD1-39BA1D4C3DB5}" presName="textRect" presStyleLbl="revTx" presStyleIdx="1" presStyleCnt="4">
        <dgm:presLayoutVars>
          <dgm:chMax val="1"/>
          <dgm:chPref val="1"/>
        </dgm:presLayoutVars>
      </dgm:prSet>
      <dgm:spPr/>
    </dgm:pt>
    <dgm:pt modelId="{7A38650A-246F-4FC1-9BFA-7C576A87D818}" type="pres">
      <dgm:prSet presAssocID="{528BFD52-33BE-4645-B345-A61D5C35DDE1}" presName="sibTrans" presStyleCnt="0"/>
      <dgm:spPr/>
    </dgm:pt>
    <dgm:pt modelId="{3EAD9090-725D-4278-AED3-AD3EA2C26695}" type="pres">
      <dgm:prSet presAssocID="{B461897C-1BEB-44E6-8A55-BA122BA15618}" presName="compNode" presStyleCnt="0"/>
      <dgm:spPr/>
    </dgm:pt>
    <dgm:pt modelId="{95DB1C32-C743-4B45-9636-31B969178B8E}" type="pres">
      <dgm:prSet presAssocID="{B461897C-1BEB-44E6-8A55-BA122BA15618}" presName="iconRect" presStyleLbl="node1" presStyleIdx="2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0A620FA7-A187-4303-8838-1E90C3E4EADC}" type="pres">
      <dgm:prSet presAssocID="{B461897C-1BEB-44E6-8A55-BA122BA15618}" presName="spaceRect" presStyleCnt="0"/>
      <dgm:spPr/>
    </dgm:pt>
    <dgm:pt modelId="{D5226F3D-260A-43F7-B7C5-8868AFFDFAB2}" type="pres">
      <dgm:prSet presAssocID="{B461897C-1BEB-44E6-8A55-BA122BA15618}" presName="textRect" presStyleLbl="revTx" presStyleIdx="2" presStyleCnt="4">
        <dgm:presLayoutVars>
          <dgm:chMax val="1"/>
          <dgm:chPref val="1"/>
        </dgm:presLayoutVars>
      </dgm:prSet>
      <dgm:spPr/>
    </dgm:pt>
    <dgm:pt modelId="{AB9AA53A-7F84-4EFA-BB83-6CB89BBE00C2}" type="pres">
      <dgm:prSet presAssocID="{812F5821-D5F1-481A-AB56-DA5C8AC8A8CE}" presName="sibTrans" presStyleCnt="0"/>
      <dgm:spPr/>
    </dgm:pt>
    <dgm:pt modelId="{14532B4C-EAD8-4E01-BC9E-594208A5753A}" type="pres">
      <dgm:prSet presAssocID="{0627F2C7-7765-41AB-83B2-78627F996608}" presName="compNode" presStyleCnt="0"/>
      <dgm:spPr/>
    </dgm:pt>
    <dgm:pt modelId="{13E6F0F8-1C17-4B0C-9D59-C7B340EE9DB9}" type="pres">
      <dgm:prSet presAssocID="{0627F2C7-7765-41AB-83B2-78627F996608}" presName="iconRect" presStyleLbl="node1" presStyleIdx="3" presStyleCnt="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8C3227A-A4D5-46A8-9A22-4B7753AA5D39}" type="pres">
      <dgm:prSet presAssocID="{0627F2C7-7765-41AB-83B2-78627F996608}" presName="spaceRect" presStyleCnt="0"/>
      <dgm:spPr/>
    </dgm:pt>
    <dgm:pt modelId="{71D11475-417B-4C97-AB9E-B19C09EFBC5D}" type="pres">
      <dgm:prSet presAssocID="{0627F2C7-7765-41AB-83B2-78627F99660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6B19801-B1DB-4B35-BAA5-7EBA25608CA7}" type="presOf" srcId="{B461897C-1BEB-44E6-8A55-BA122BA15618}" destId="{D5226F3D-260A-43F7-B7C5-8868AFFDFAB2}" srcOrd="0" destOrd="0" presId="urn:microsoft.com/office/officeart/2018/2/layout/IconLabelList"/>
    <dgm:cxn modelId="{CB82D764-F0D8-4B16-8D48-03EEB59F2FA8}" type="presOf" srcId="{0627F2C7-7765-41AB-83B2-78627F996608}" destId="{71D11475-417B-4C97-AB9E-B19C09EFBC5D}" srcOrd="0" destOrd="0" presId="urn:microsoft.com/office/officeart/2018/2/layout/IconLabelList"/>
    <dgm:cxn modelId="{79478766-B023-45DF-AC79-822CDA36148D}" srcId="{F2B37A1D-35CB-4A2B-A20D-6BD09545D8D3}" destId="{B461897C-1BEB-44E6-8A55-BA122BA15618}" srcOrd="2" destOrd="0" parTransId="{77BBF9E1-81C4-4F0A-B070-44BF2686CA7D}" sibTransId="{812F5821-D5F1-481A-AB56-DA5C8AC8A8CE}"/>
    <dgm:cxn modelId="{A9323648-D8FD-422B-BE15-7E9160909053}" type="presOf" srcId="{69768DE4-2908-4A20-998C-0B56D78877DB}" destId="{8F63E132-706C-4AA7-A9EC-FA5B9B7DC29A}" srcOrd="0" destOrd="0" presId="urn:microsoft.com/office/officeart/2018/2/layout/IconLabelList"/>
    <dgm:cxn modelId="{DB39E784-CCE2-458D-84A3-0A98F6FEB795}" srcId="{F2B37A1D-35CB-4A2B-A20D-6BD09545D8D3}" destId="{0627F2C7-7765-41AB-83B2-78627F996608}" srcOrd="3" destOrd="0" parTransId="{E3FAFAB6-7B11-47DF-BC41-6E69FC8BD5D8}" sibTransId="{6DC69E89-ECBA-4977-A4BA-DA43BB084B42}"/>
    <dgm:cxn modelId="{D385DF87-C561-4E2C-8AAB-00CC3D17962B}" type="presOf" srcId="{F2B37A1D-35CB-4A2B-A20D-6BD09545D8D3}" destId="{3CCD5EC6-D21C-4697-8318-367E46A8A747}" srcOrd="0" destOrd="0" presId="urn:microsoft.com/office/officeart/2018/2/layout/IconLabelList"/>
    <dgm:cxn modelId="{9750788F-B071-42CD-A30E-793D21269F5F}" srcId="{F2B37A1D-35CB-4A2B-A20D-6BD09545D8D3}" destId="{FD713D92-B5AE-4096-ABD1-39BA1D4C3DB5}" srcOrd="1" destOrd="0" parTransId="{B3368B9D-974F-497A-806F-F3BB4F19161C}" sibTransId="{528BFD52-33BE-4645-B345-A61D5C35DDE1}"/>
    <dgm:cxn modelId="{BA9534E1-BF8E-4648-A7F2-894E1269B095}" type="presOf" srcId="{FD713D92-B5AE-4096-ABD1-39BA1D4C3DB5}" destId="{BD925BB5-0215-4582-981A-D8B187095DFA}" srcOrd="0" destOrd="0" presId="urn:microsoft.com/office/officeart/2018/2/layout/IconLabelList"/>
    <dgm:cxn modelId="{7D403CE2-484C-48AF-B607-C532B3B4602E}" srcId="{F2B37A1D-35CB-4A2B-A20D-6BD09545D8D3}" destId="{69768DE4-2908-4A20-998C-0B56D78877DB}" srcOrd="0" destOrd="0" parTransId="{7933F842-F9EC-4AC7-B64D-380B5CFFFFB5}" sibTransId="{36196E07-E2B4-436E-8EE3-F85B78DF0913}"/>
    <dgm:cxn modelId="{29B60E5E-3DCE-4D6E-AFAE-6AFAE2D662B4}" type="presParOf" srcId="{3CCD5EC6-D21C-4697-8318-367E46A8A747}" destId="{C3B7D7E3-2817-401E-A510-74E2B02DDBD8}" srcOrd="0" destOrd="0" presId="urn:microsoft.com/office/officeart/2018/2/layout/IconLabelList"/>
    <dgm:cxn modelId="{275BB92F-2D65-41E3-8D53-02808F9FFBCE}" type="presParOf" srcId="{C3B7D7E3-2817-401E-A510-74E2B02DDBD8}" destId="{F704E2A7-FD25-4CED-8B0D-1BA3BCEE2167}" srcOrd="0" destOrd="0" presId="urn:microsoft.com/office/officeart/2018/2/layout/IconLabelList"/>
    <dgm:cxn modelId="{C004C524-77DD-4FCD-9916-8132FAE29971}" type="presParOf" srcId="{C3B7D7E3-2817-401E-A510-74E2B02DDBD8}" destId="{708F4309-D759-4B4B-8FAB-E9B04E01947E}" srcOrd="1" destOrd="0" presId="urn:microsoft.com/office/officeart/2018/2/layout/IconLabelList"/>
    <dgm:cxn modelId="{52B37BDC-C721-410E-9837-8EDF24FD30BE}" type="presParOf" srcId="{C3B7D7E3-2817-401E-A510-74E2B02DDBD8}" destId="{8F63E132-706C-4AA7-A9EC-FA5B9B7DC29A}" srcOrd="2" destOrd="0" presId="urn:microsoft.com/office/officeart/2018/2/layout/IconLabelList"/>
    <dgm:cxn modelId="{147E4C75-0CC7-4D45-B575-A3E2DFAC8BEA}" type="presParOf" srcId="{3CCD5EC6-D21C-4697-8318-367E46A8A747}" destId="{69536D23-492E-437A-9929-10E71CB568DC}" srcOrd="1" destOrd="0" presId="urn:microsoft.com/office/officeart/2018/2/layout/IconLabelList"/>
    <dgm:cxn modelId="{C7C64A48-2C08-47F3-9C7B-6697C5D2AB1A}" type="presParOf" srcId="{3CCD5EC6-D21C-4697-8318-367E46A8A747}" destId="{CFEAC0CC-611C-47F0-AAAC-BEC9B1EFA6D5}" srcOrd="2" destOrd="0" presId="urn:microsoft.com/office/officeart/2018/2/layout/IconLabelList"/>
    <dgm:cxn modelId="{F3040CFB-0423-4F9F-B238-BC19AC9E517E}" type="presParOf" srcId="{CFEAC0CC-611C-47F0-AAAC-BEC9B1EFA6D5}" destId="{6D1DC38F-190C-406A-8EA3-CD83E02746A3}" srcOrd="0" destOrd="0" presId="urn:microsoft.com/office/officeart/2018/2/layout/IconLabelList"/>
    <dgm:cxn modelId="{4C0DD8C6-B35C-4624-A2AD-6E84D128F461}" type="presParOf" srcId="{CFEAC0CC-611C-47F0-AAAC-BEC9B1EFA6D5}" destId="{0921D37E-124D-489A-8851-12533B3FD528}" srcOrd="1" destOrd="0" presId="urn:microsoft.com/office/officeart/2018/2/layout/IconLabelList"/>
    <dgm:cxn modelId="{5220EFC1-4442-4467-8B01-662B724BEC3A}" type="presParOf" srcId="{CFEAC0CC-611C-47F0-AAAC-BEC9B1EFA6D5}" destId="{BD925BB5-0215-4582-981A-D8B187095DFA}" srcOrd="2" destOrd="0" presId="urn:microsoft.com/office/officeart/2018/2/layout/IconLabelList"/>
    <dgm:cxn modelId="{3C6BC220-828A-46C1-9563-DB0EDF202141}" type="presParOf" srcId="{3CCD5EC6-D21C-4697-8318-367E46A8A747}" destId="{7A38650A-246F-4FC1-9BFA-7C576A87D818}" srcOrd="3" destOrd="0" presId="urn:microsoft.com/office/officeart/2018/2/layout/IconLabelList"/>
    <dgm:cxn modelId="{BC490BE5-9ADE-45BE-A489-F6346AD1A455}" type="presParOf" srcId="{3CCD5EC6-D21C-4697-8318-367E46A8A747}" destId="{3EAD9090-725D-4278-AED3-AD3EA2C26695}" srcOrd="4" destOrd="0" presId="urn:microsoft.com/office/officeart/2018/2/layout/IconLabelList"/>
    <dgm:cxn modelId="{02B5347A-BA92-4021-9182-B1443386DF60}" type="presParOf" srcId="{3EAD9090-725D-4278-AED3-AD3EA2C26695}" destId="{95DB1C32-C743-4B45-9636-31B969178B8E}" srcOrd="0" destOrd="0" presId="urn:microsoft.com/office/officeart/2018/2/layout/IconLabelList"/>
    <dgm:cxn modelId="{CD183E3D-DC42-4372-95C2-BC38A68BF81A}" type="presParOf" srcId="{3EAD9090-725D-4278-AED3-AD3EA2C26695}" destId="{0A620FA7-A187-4303-8838-1E90C3E4EADC}" srcOrd="1" destOrd="0" presId="urn:microsoft.com/office/officeart/2018/2/layout/IconLabelList"/>
    <dgm:cxn modelId="{CD5F11AA-EC9F-4BDE-A919-4DE9FEB6AC3A}" type="presParOf" srcId="{3EAD9090-725D-4278-AED3-AD3EA2C26695}" destId="{D5226F3D-260A-43F7-B7C5-8868AFFDFAB2}" srcOrd="2" destOrd="0" presId="urn:microsoft.com/office/officeart/2018/2/layout/IconLabelList"/>
    <dgm:cxn modelId="{E12BA459-C3CE-4A3F-B279-73423419178E}" type="presParOf" srcId="{3CCD5EC6-D21C-4697-8318-367E46A8A747}" destId="{AB9AA53A-7F84-4EFA-BB83-6CB89BBE00C2}" srcOrd="5" destOrd="0" presId="urn:microsoft.com/office/officeart/2018/2/layout/IconLabelList"/>
    <dgm:cxn modelId="{03E5CB87-B6F2-4E54-9F08-4E01D8A3A596}" type="presParOf" srcId="{3CCD5EC6-D21C-4697-8318-367E46A8A747}" destId="{14532B4C-EAD8-4E01-BC9E-594208A5753A}" srcOrd="6" destOrd="0" presId="urn:microsoft.com/office/officeart/2018/2/layout/IconLabelList"/>
    <dgm:cxn modelId="{9A992FC2-7697-4084-86A2-6AF99C8BFD25}" type="presParOf" srcId="{14532B4C-EAD8-4E01-BC9E-594208A5753A}" destId="{13E6F0F8-1C17-4B0C-9D59-C7B340EE9DB9}" srcOrd="0" destOrd="0" presId="urn:microsoft.com/office/officeart/2018/2/layout/IconLabelList"/>
    <dgm:cxn modelId="{DFE08F2F-7291-40DB-A0D2-8B7F0D2BE456}" type="presParOf" srcId="{14532B4C-EAD8-4E01-BC9E-594208A5753A}" destId="{98C3227A-A4D5-46A8-9A22-4B7753AA5D39}" srcOrd="1" destOrd="0" presId="urn:microsoft.com/office/officeart/2018/2/layout/IconLabelList"/>
    <dgm:cxn modelId="{722AAA43-A287-4D9F-963A-6E1F520C05DB}" type="presParOf" srcId="{14532B4C-EAD8-4E01-BC9E-594208A5753A}" destId="{71D11475-417B-4C97-AB9E-B19C09EFBC5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A5DE0-9745-4612-9194-352A1E28C36C}">
      <dsp:nvSpPr>
        <dsp:cNvPr id="0" name=""/>
        <dsp:cNvSpPr/>
      </dsp:nvSpPr>
      <dsp:spPr>
        <a:xfrm>
          <a:off x="827087" y="0"/>
          <a:ext cx="4941888" cy="494188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01068-686C-40D3-907C-BF4A3C0A39A3}">
      <dsp:nvSpPr>
        <dsp:cNvPr id="0" name=""/>
        <dsp:cNvSpPr/>
      </dsp:nvSpPr>
      <dsp:spPr>
        <a:xfrm>
          <a:off x="1296566" y="469479"/>
          <a:ext cx="1927336" cy="19273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Change impacts every area of our lives </a:t>
          </a:r>
        </a:p>
      </dsp:txBody>
      <dsp:txXfrm>
        <a:off x="1390651" y="563564"/>
        <a:ext cx="1739166" cy="1739166"/>
      </dsp:txXfrm>
    </dsp:sp>
    <dsp:sp modelId="{36D1A1F5-D3FC-49A4-ADC4-E3AC9F5AB7DB}">
      <dsp:nvSpPr>
        <dsp:cNvPr id="0" name=""/>
        <dsp:cNvSpPr/>
      </dsp:nvSpPr>
      <dsp:spPr>
        <a:xfrm>
          <a:off x="3372159" y="469479"/>
          <a:ext cx="1927336" cy="19273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Change isn’t good or bad </a:t>
          </a:r>
        </a:p>
      </dsp:txBody>
      <dsp:txXfrm>
        <a:off x="3466244" y="563564"/>
        <a:ext cx="1739166" cy="1739166"/>
      </dsp:txXfrm>
    </dsp:sp>
    <dsp:sp modelId="{4E26F7CB-A6AB-4D4D-A93F-AA565F5CC166}">
      <dsp:nvSpPr>
        <dsp:cNvPr id="0" name=""/>
        <dsp:cNvSpPr/>
      </dsp:nvSpPr>
      <dsp:spPr>
        <a:xfrm>
          <a:off x="1296566" y="2545072"/>
          <a:ext cx="1927336" cy="19273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Change is not linear </a:t>
          </a:r>
        </a:p>
      </dsp:txBody>
      <dsp:txXfrm>
        <a:off x="1390651" y="2639157"/>
        <a:ext cx="1739166" cy="1739166"/>
      </dsp:txXfrm>
    </dsp:sp>
    <dsp:sp modelId="{A8641EF6-EC5E-4FBB-B3D4-1C5A06C2EA2D}">
      <dsp:nvSpPr>
        <dsp:cNvPr id="0" name=""/>
        <dsp:cNvSpPr/>
      </dsp:nvSpPr>
      <dsp:spPr>
        <a:xfrm>
          <a:off x="3372159" y="2545072"/>
          <a:ext cx="1927336" cy="19273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Too much change can be stressful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Lonely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Anxious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Confused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Guilty </a:t>
          </a:r>
        </a:p>
      </dsp:txBody>
      <dsp:txXfrm>
        <a:off x="3466244" y="2639157"/>
        <a:ext cx="1739166" cy="1739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57CE8-4F36-4A11-BC86-EA31B067DA8D}">
      <dsp:nvSpPr>
        <dsp:cNvPr id="0" name=""/>
        <dsp:cNvSpPr/>
      </dsp:nvSpPr>
      <dsp:spPr>
        <a:xfrm>
          <a:off x="3770735" y="0"/>
          <a:ext cx="3355130" cy="335513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D56F0-E262-4E27-ACD2-7C86943EF0E7}">
      <dsp:nvSpPr>
        <dsp:cNvPr id="0" name=""/>
        <dsp:cNvSpPr/>
      </dsp:nvSpPr>
      <dsp:spPr>
        <a:xfrm>
          <a:off x="4089472" y="318737"/>
          <a:ext cx="1308500" cy="130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Short term stress</a:t>
          </a:r>
        </a:p>
      </dsp:txBody>
      <dsp:txXfrm>
        <a:off x="4153348" y="382613"/>
        <a:ext cx="1180748" cy="1180748"/>
      </dsp:txXfrm>
    </dsp:sp>
    <dsp:sp modelId="{46563728-A34E-4A0A-B487-29ABD1196295}">
      <dsp:nvSpPr>
        <dsp:cNvPr id="0" name=""/>
        <dsp:cNvSpPr/>
      </dsp:nvSpPr>
      <dsp:spPr>
        <a:xfrm>
          <a:off x="5498626" y="318737"/>
          <a:ext cx="1308500" cy="130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Least damaging</a:t>
          </a:r>
        </a:p>
      </dsp:txBody>
      <dsp:txXfrm>
        <a:off x="5562502" y="382613"/>
        <a:ext cx="1180748" cy="1180748"/>
      </dsp:txXfrm>
    </dsp:sp>
    <dsp:sp modelId="{2B7B07C9-1746-4790-8621-5D5072337BB5}">
      <dsp:nvSpPr>
        <dsp:cNvPr id="0" name=""/>
        <dsp:cNvSpPr/>
      </dsp:nvSpPr>
      <dsp:spPr>
        <a:xfrm>
          <a:off x="4089472" y="1727891"/>
          <a:ext cx="1308500" cy="130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 be positive</a:t>
          </a:r>
        </a:p>
      </dsp:txBody>
      <dsp:txXfrm>
        <a:off x="4153348" y="1791767"/>
        <a:ext cx="1180748" cy="1180748"/>
      </dsp:txXfrm>
    </dsp:sp>
    <dsp:sp modelId="{3E327A1A-641A-4178-9E5C-E3DDEB895B5E}">
      <dsp:nvSpPr>
        <dsp:cNvPr id="0" name=""/>
        <dsp:cNvSpPr/>
      </dsp:nvSpPr>
      <dsp:spPr>
        <a:xfrm>
          <a:off x="5498626" y="1727891"/>
          <a:ext cx="1308500" cy="130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Most Common</a:t>
          </a:r>
        </a:p>
      </dsp:txBody>
      <dsp:txXfrm>
        <a:off x="5562502" y="1791767"/>
        <a:ext cx="1180748" cy="1180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D8E77-A11D-4330-B469-1822408B4BB8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2962E-D253-48FA-9C94-32EEF75C6BC1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AED2B-A9D1-4A6B-A322-98AABB4397FD}">
      <dsp:nvSpPr>
        <dsp:cNvPr id="0" name=""/>
        <dsp:cNvSpPr/>
      </dsp:nvSpPr>
      <dsp:spPr>
        <a:xfrm>
          <a:off x="1623616" y="60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Acknowledge your feelings </a:t>
          </a:r>
        </a:p>
      </dsp:txBody>
      <dsp:txXfrm>
        <a:off x="1623616" y="600"/>
        <a:ext cx="4018358" cy="1405728"/>
      </dsp:txXfrm>
    </dsp:sp>
    <dsp:sp modelId="{8F7D839D-9656-413A-82F1-54208715A7D7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76878-4F11-4BC4-893F-93F4826E6AA8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FFDE3-A447-4429-B017-94416EF4014D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Assess the situation </a:t>
          </a:r>
        </a:p>
      </dsp:txBody>
      <dsp:txXfrm>
        <a:off x="1623616" y="1757760"/>
        <a:ext cx="4018358" cy="1405728"/>
      </dsp:txXfrm>
    </dsp:sp>
    <dsp:sp modelId="{8A4A3B2C-6A2F-482C-8DB3-81556AF35F88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33323-EE7F-4161-BBE1-A5B77B920CB1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F3FEB-B6B6-4F36-8775-8CA25F8385D2}">
      <dsp:nvSpPr>
        <dsp:cNvPr id="0" name=""/>
        <dsp:cNvSpPr/>
      </dsp:nvSpPr>
      <dsp:spPr>
        <a:xfrm>
          <a:off x="1623616" y="3514921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Reframe your views on change </a:t>
          </a:r>
        </a:p>
      </dsp:txBody>
      <dsp:txXfrm>
        <a:off x="1623616" y="3514921"/>
        <a:ext cx="4018358" cy="1405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3AC6D-BDFA-41B9-BFC5-D85D921BE2AB}">
      <dsp:nvSpPr>
        <dsp:cNvPr id="0" name=""/>
        <dsp:cNvSpPr/>
      </dsp:nvSpPr>
      <dsp:spPr>
        <a:xfrm>
          <a:off x="551348" y="370149"/>
          <a:ext cx="1444807" cy="14448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7385B-3ED3-452E-8766-DAAB7674AC53}">
      <dsp:nvSpPr>
        <dsp:cNvPr id="0" name=""/>
        <dsp:cNvSpPr/>
      </dsp:nvSpPr>
      <dsp:spPr>
        <a:xfrm>
          <a:off x="859258" y="678059"/>
          <a:ext cx="828988" cy="828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71F29-CC94-437D-B56D-AF868CE368BA}">
      <dsp:nvSpPr>
        <dsp:cNvPr id="0" name=""/>
        <dsp:cNvSpPr/>
      </dsp:nvSpPr>
      <dsp:spPr>
        <a:xfrm>
          <a:off x="89483" y="2264980"/>
          <a:ext cx="23685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See change as an opportunity for growth </a:t>
          </a:r>
        </a:p>
      </dsp:txBody>
      <dsp:txXfrm>
        <a:off x="89483" y="2264980"/>
        <a:ext cx="2368537" cy="720000"/>
      </dsp:txXfrm>
    </dsp:sp>
    <dsp:sp modelId="{8A0A52AE-C310-4667-B54B-40F8CE07D679}">
      <dsp:nvSpPr>
        <dsp:cNvPr id="0" name=""/>
        <dsp:cNvSpPr/>
      </dsp:nvSpPr>
      <dsp:spPr>
        <a:xfrm>
          <a:off x="3334380" y="370149"/>
          <a:ext cx="1444807" cy="14448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566E6-40E9-43E4-8599-0B741094A49C}">
      <dsp:nvSpPr>
        <dsp:cNvPr id="0" name=""/>
        <dsp:cNvSpPr/>
      </dsp:nvSpPr>
      <dsp:spPr>
        <a:xfrm>
          <a:off x="3642290" y="678059"/>
          <a:ext cx="828988" cy="828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018B5-18A3-41EB-9822-9A3522802CE2}">
      <dsp:nvSpPr>
        <dsp:cNvPr id="0" name=""/>
        <dsp:cNvSpPr/>
      </dsp:nvSpPr>
      <dsp:spPr>
        <a:xfrm>
          <a:off x="2872515" y="2264980"/>
          <a:ext cx="23685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- Can I learn a new skill?</a:t>
          </a:r>
        </a:p>
      </dsp:txBody>
      <dsp:txXfrm>
        <a:off x="2872515" y="2264980"/>
        <a:ext cx="2368537" cy="720000"/>
      </dsp:txXfrm>
    </dsp:sp>
    <dsp:sp modelId="{F1C531F3-EAA8-4E37-B787-370C52475E9A}">
      <dsp:nvSpPr>
        <dsp:cNvPr id="0" name=""/>
        <dsp:cNvSpPr/>
      </dsp:nvSpPr>
      <dsp:spPr>
        <a:xfrm>
          <a:off x="6117411" y="370149"/>
          <a:ext cx="1444807" cy="14448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384FD-D243-451A-AC85-A48BA28C9EF8}">
      <dsp:nvSpPr>
        <dsp:cNvPr id="0" name=""/>
        <dsp:cNvSpPr/>
      </dsp:nvSpPr>
      <dsp:spPr>
        <a:xfrm>
          <a:off x="6425321" y="678059"/>
          <a:ext cx="828988" cy="828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EC83E-9608-4806-B25F-DB015796BCF2}">
      <dsp:nvSpPr>
        <dsp:cNvPr id="0" name=""/>
        <dsp:cNvSpPr/>
      </dsp:nvSpPr>
      <dsp:spPr>
        <a:xfrm>
          <a:off x="5655547" y="2264980"/>
          <a:ext cx="23685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- What skills or resources do I have that I can use?</a:t>
          </a:r>
        </a:p>
      </dsp:txBody>
      <dsp:txXfrm>
        <a:off x="5655547" y="2264980"/>
        <a:ext cx="2368537" cy="720000"/>
      </dsp:txXfrm>
    </dsp:sp>
    <dsp:sp modelId="{A4A0033F-7952-4796-A7C6-8DDF1E9C978B}">
      <dsp:nvSpPr>
        <dsp:cNvPr id="0" name=""/>
        <dsp:cNvSpPr/>
      </dsp:nvSpPr>
      <dsp:spPr>
        <a:xfrm>
          <a:off x="8900443" y="370149"/>
          <a:ext cx="1444807" cy="14448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0B721-4B2D-4AEF-901B-A11B9454B0E3}">
      <dsp:nvSpPr>
        <dsp:cNvPr id="0" name=""/>
        <dsp:cNvSpPr/>
      </dsp:nvSpPr>
      <dsp:spPr>
        <a:xfrm>
          <a:off x="9208353" y="678059"/>
          <a:ext cx="828988" cy="8289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ADD41-8ED0-4093-A29C-CCA005DB1C4A}">
      <dsp:nvSpPr>
        <dsp:cNvPr id="0" name=""/>
        <dsp:cNvSpPr/>
      </dsp:nvSpPr>
      <dsp:spPr>
        <a:xfrm>
          <a:off x="8438578" y="2264980"/>
          <a:ext cx="23685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- How can I grow?</a:t>
          </a:r>
        </a:p>
      </dsp:txBody>
      <dsp:txXfrm>
        <a:off x="8438578" y="2264980"/>
        <a:ext cx="2368537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6E3E3-972F-4784-BD07-2731B60685FE}">
      <dsp:nvSpPr>
        <dsp:cNvPr id="0" name=""/>
        <dsp:cNvSpPr/>
      </dsp:nvSpPr>
      <dsp:spPr>
        <a:xfrm>
          <a:off x="1765" y="940076"/>
          <a:ext cx="751570" cy="751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8422E-D04F-428E-B912-83FE6EAB6755}">
      <dsp:nvSpPr>
        <dsp:cNvPr id="0" name=""/>
        <dsp:cNvSpPr/>
      </dsp:nvSpPr>
      <dsp:spPr>
        <a:xfrm>
          <a:off x="1765" y="1783777"/>
          <a:ext cx="2147343" cy="322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Regular exercise</a:t>
          </a:r>
        </a:p>
      </dsp:txBody>
      <dsp:txXfrm>
        <a:off x="1765" y="1783777"/>
        <a:ext cx="2147343" cy="322101"/>
      </dsp:txXfrm>
    </dsp:sp>
    <dsp:sp modelId="{6FAE19DE-CC47-4191-9D98-34FC3B6BB8AA}">
      <dsp:nvSpPr>
        <dsp:cNvPr id="0" name=""/>
        <dsp:cNvSpPr/>
      </dsp:nvSpPr>
      <dsp:spPr>
        <a:xfrm>
          <a:off x="1765" y="2148730"/>
          <a:ext cx="2147343" cy="93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30 minutes a day</a:t>
          </a:r>
        </a:p>
      </dsp:txBody>
      <dsp:txXfrm>
        <a:off x="1765" y="2148730"/>
        <a:ext cx="2147343" cy="933918"/>
      </dsp:txXfrm>
    </dsp:sp>
    <dsp:sp modelId="{0A057A9D-4F53-4926-BA8A-3B3232B9FE7A}">
      <dsp:nvSpPr>
        <dsp:cNvPr id="0" name=""/>
        <dsp:cNvSpPr/>
      </dsp:nvSpPr>
      <dsp:spPr>
        <a:xfrm>
          <a:off x="2524894" y="940076"/>
          <a:ext cx="751570" cy="751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C8699-2704-40B4-8036-3B295F41EE20}">
      <dsp:nvSpPr>
        <dsp:cNvPr id="0" name=""/>
        <dsp:cNvSpPr/>
      </dsp:nvSpPr>
      <dsp:spPr>
        <a:xfrm>
          <a:off x="2524894" y="1783777"/>
          <a:ext cx="2147343" cy="322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Relaxing activities</a:t>
          </a:r>
        </a:p>
      </dsp:txBody>
      <dsp:txXfrm>
        <a:off x="2524894" y="1783777"/>
        <a:ext cx="2147343" cy="322101"/>
      </dsp:txXfrm>
    </dsp:sp>
    <dsp:sp modelId="{7323DD93-E8F9-41F4-8BB9-3E3A30A77C33}">
      <dsp:nvSpPr>
        <dsp:cNvPr id="0" name=""/>
        <dsp:cNvSpPr/>
      </dsp:nvSpPr>
      <dsp:spPr>
        <a:xfrm>
          <a:off x="2524894" y="2148730"/>
          <a:ext cx="2147343" cy="93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Breathing exercises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Self-care </a:t>
          </a:r>
        </a:p>
      </dsp:txBody>
      <dsp:txXfrm>
        <a:off x="2524894" y="2148730"/>
        <a:ext cx="2147343" cy="933918"/>
      </dsp:txXfrm>
    </dsp:sp>
    <dsp:sp modelId="{B54A22CD-5920-4C1F-A62C-69E564725BD3}">
      <dsp:nvSpPr>
        <dsp:cNvPr id="0" name=""/>
        <dsp:cNvSpPr/>
      </dsp:nvSpPr>
      <dsp:spPr>
        <a:xfrm>
          <a:off x="5048023" y="940076"/>
          <a:ext cx="751570" cy="7515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D6928-5E4B-4919-A142-8D09F66509B9}">
      <dsp:nvSpPr>
        <dsp:cNvPr id="0" name=""/>
        <dsp:cNvSpPr/>
      </dsp:nvSpPr>
      <dsp:spPr>
        <a:xfrm>
          <a:off x="5048023" y="1783777"/>
          <a:ext cx="2147343" cy="322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Eat healthy</a:t>
          </a:r>
        </a:p>
      </dsp:txBody>
      <dsp:txXfrm>
        <a:off x="5048023" y="1783777"/>
        <a:ext cx="2147343" cy="322101"/>
      </dsp:txXfrm>
    </dsp:sp>
    <dsp:sp modelId="{89767B28-09BA-4C61-8462-21FD129B4AA4}">
      <dsp:nvSpPr>
        <dsp:cNvPr id="0" name=""/>
        <dsp:cNvSpPr/>
      </dsp:nvSpPr>
      <dsp:spPr>
        <a:xfrm>
          <a:off x="5048023" y="2148730"/>
          <a:ext cx="2147343" cy="93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5 fruits and veggies a day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More food cooked at home</a:t>
          </a:r>
        </a:p>
      </dsp:txBody>
      <dsp:txXfrm>
        <a:off x="5048023" y="2148730"/>
        <a:ext cx="2147343" cy="933918"/>
      </dsp:txXfrm>
    </dsp:sp>
    <dsp:sp modelId="{BD3675C6-FCA3-4DD5-AA10-124C1D712BC9}">
      <dsp:nvSpPr>
        <dsp:cNvPr id="0" name=""/>
        <dsp:cNvSpPr/>
      </dsp:nvSpPr>
      <dsp:spPr>
        <a:xfrm>
          <a:off x="7571152" y="940076"/>
          <a:ext cx="751570" cy="7515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9073-B228-44B1-B66D-D978FE440E84}">
      <dsp:nvSpPr>
        <dsp:cNvPr id="0" name=""/>
        <dsp:cNvSpPr/>
      </dsp:nvSpPr>
      <dsp:spPr>
        <a:xfrm>
          <a:off x="7571152" y="1783777"/>
          <a:ext cx="2147343" cy="322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Sleep well</a:t>
          </a:r>
        </a:p>
      </dsp:txBody>
      <dsp:txXfrm>
        <a:off x="7571152" y="1783777"/>
        <a:ext cx="2147343" cy="322101"/>
      </dsp:txXfrm>
    </dsp:sp>
    <dsp:sp modelId="{20A39191-0382-47AE-9B91-4A01D9881EDA}">
      <dsp:nvSpPr>
        <dsp:cNvPr id="0" name=""/>
        <dsp:cNvSpPr/>
      </dsp:nvSpPr>
      <dsp:spPr>
        <a:xfrm>
          <a:off x="7571152" y="2148730"/>
          <a:ext cx="2147343" cy="93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Develop a sleep routine</a:t>
          </a:r>
        </a:p>
      </dsp:txBody>
      <dsp:txXfrm>
        <a:off x="7571152" y="2148730"/>
        <a:ext cx="2147343" cy="933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CEAD0-75DD-4BB2-8B4A-1E68BB0D0007}">
      <dsp:nvSpPr>
        <dsp:cNvPr id="0" name=""/>
        <dsp:cNvSpPr/>
      </dsp:nvSpPr>
      <dsp:spPr>
        <a:xfrm>
          <a:off x="244284" y="809291"/>
          <a:ext cx="760236" cy="760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BC757-DE5C-485B-BD52-70BFE13BF76F}">
      <dsp:nvSpPr>
        <dsp:cNvPr id="0" name=""/>
        <dsp:cNvSpPr/>
      </dsp:nvSpPr>
      <dsp:spPr>
        <a:xfrm>
          <a:off x="406302" y="971309"/>
          <a:ext cx="436201" cy="4362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0D3ED-D170-4413-839E-5B91FAB6EF7C}">
      <dsp:nvSpPr>
        <dsp:cNvPr id="0" name=""/>
        <dsp:cNvSpPr/>
      </dsp:nvSpPr>
      <dsp:spPr>
        <a:xfrm>
          <a:off x="1258" y="1806323"/>
          <a:ext cx="1246289" cy="49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Have a morning routine</a:t>
          </a:r>
        </a:p>
      </dsp:txBody>
      <dsp:txXfrm>
        <a:off x="1258" y="1806323"/>
        <a:ext cx="1246289" cy="498515"/>
      </dsp:txXfrm>
    </dsp:sp>
    <dsp:sp modelId="{0C784DE7-1ECB-4937-8FCD-C8C399ACDBB0}">
      <dsp:nvSpPr>
        <dsp:cNvPr id="0" name=""/>
        <dsp:cNvSpPr/>
      </dsp:nvSpPr>
      <dsp:spPr>
        <a:xfrm>
          <a:off x="1708674" y="809291"/>
          <a:ext cx="760236" cy="760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F22CA-49AE-45A2-B04B-ADCA2FB4C6B0}">
      <dsp:nvSpPr>
        <dsp:cNvPr id="0" name=""/>
        <dsp:cNvSpPr/>
      </dsp:nvSpPr>
      <dsp:spPr>
        <a:xfrm>
          <a:off x="1870692" y="971309"/>
          <a:ext cx="436201" cy="4362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FE2C6-96AB-4DE5-A65A-6ACF24B4DF99}">
      <dsp:nvSpPr>
        <dsp:cNvPr id="0" name=""/>
        <dsp:cNvSpPr/>
      </dsp:nvSpPr>
      <dsp:spPr>
        <a:xfrm>
          <a:off x="1465648" y="1806323"/>
          <a:ext cx="1246289" cy="49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Try to have a schedule for you and children</a:t>
          </a:r>
        </a:p>
      </dsp:txBody>
      <dsp:txXfrm>
        <a:off x="1465648" y="1806323"/>
        <a:ext cx="1246289" cy="498515"/>
      </dsp:txXfrm>
    </dsp:sp>
    <dsp:sp modelId="{44BB81E9-8B11-4088-8688-FD4334F4CE8A}">
      <dsp:nvSpPr>
        <dsp:cNvPr id="0" name=""/>
        <dsp:cNvSpPr/>
      </dsp:nvSpPr>
      <dsp:spPr>
        <a:xfrm>
          <a:off x="3173064" y="809291"/>
          <a:ext cx="760236" cy="7602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AA5E3-2A42-4B9D-ADB4-2AF89316F4A6}">
      <dsp:nvSpPr>
        <dsp:cNvPr id="0" name=""/>
        <dsp:cNvSpPr/>
      </dsp:nvSpPr>
      <dsp:spPr>
        <a:xfrm>
          <a:off x="3335081" y="971309"/>
          <a:ext cx="436201" cy="4362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BC71-6436-44C1-B47F-32686EE4CEFC}">
      <dsp:nvSpPr>
        <dsp:cNvPr id="0" name=""/>
        <dsp:cNvSpPr/>
      </dsp:nvSpPr>
      <dsp:spPr>
        <a:xfrm>
          <a:off x="2930037" y="1806323"/>
          <a:ext cx="1246289" cy="49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Engage when you can by video</a:t>
          </a:r>
        </a:p>
      </dsp:txBody>
      <dsp:txXfrm>
        <a:off x="2930037" y="1806323"/>
        <a:ext cx="1246289" cy="498515"/>
      </dsp:txXfrm>
    </dsp:sp>
    <dsp:sp modelId="{71DAEB46-1AB7-4FCF-9F0A-3727E5ECEE3D}">
      <dsp:nvSpPr>
        <dsp:cNvPr id="0" name=""/>
        <dsp:cNvSpPr/>
      </dsp:nvSpPr>
      <dsp:spPr>
        <a:xfrm>
          <a:off x="4637453" y="809291"/>
          <a:ext cx="760236" cy="7602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F8CAE-6B39-43E7-B52B-03F38642413C}">
      <dsp:nvSpPr>
        <dsp:cNvPr id="0" name=""/>
        <dsp:cNvSpPr/>
      </dsp:nvSpPr>
      <dsp:spPr>
        <a:xfrm>
          <a:off x="4799471" y="971309"/>
          <a:ext cx="436201" cy="4362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8062F-3898-41DC-A25D-FE11256F90F8}">
      <dsp:nvSpPr>
        <dsp:cNvPr id="0" name=""/>
        <dsp:cNvSpPr/>
      </dsp:nvSpPr>
      <dsp:spPr>
        <a:xfrm>
          <a:off x="4394427" y="1806323"/>
          <a:ext cx="1246289" cy="49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Schedule breaks</a:t>
          </a:r>
        </a:p>
      </dsp:txBody>
      <dsp:txXfrm>
        <a:off x="4394427" y="1806323"/>
        <a:ext cx="1246289" cy="498515"/>
      </dsp:txXfrm>
    </dsp:sp>
    <dsp:sp modelId="{A5C9C4E2-6585-4D30-81FD-D64BB50F9DF9}">
      <dsp:nvSpPr>
        <dsp:cNvPr id="0" name=""/>
        <dsp:cNvSpPr/>
      </dsp:nvSpPr>
      <dsp:spPr>
        <a:xfrm>
          <a:off x="976479" y="2616411"/>
          <a:ext cx="760236" cy="7602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66AB8-8C71-42AB-9C11-60D1F0507DFA}">
      <dsp:nvSpPr>
        <dsp:cNvPr id="0" name=""/>
        <dsp:cNvSpPr/>
      </dsp:nvSpPr>
      <dsp:spPr>
        <a:xfrm>
          <a:off x="1138497" y="2778428"/>
          <a:ext cx="436201" cy="4362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E65C3-F870-4CC3-8CA3-948F23C0F805}">
      <dsp:nvSpPr>
        <dsp:cNvPr id="0" name=""/>
        <dsp:cNvSpPr/>
      </dsp:nvSpPr>
      <dsp:spPr>
        <a:xfrm>
          <a:off x="733453" y="3613442"/>
          <a:ext cx="1246289" cy="49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Get outside or at least leave your office space</a:t>
          </a:r>
        </a:p>
      </dsp:txBody>
      <dsp:txXfrm>
        <a:off x="733453" y="3613442"/>
        <a:ext cx="1246289" cy="498515"/>
      </dsp:txXfrm>
    </dsp:sp>
    <dsp:sp modelId="{1877B528-5BE4-498D-AEBE-AE4568C8A576}">
      <dsp:nvSpPr>
        <dsp:cNvPr id="0" name=""/>
        <dsp:cNvSpPr/>
      </dsp:nvSpPr>
      <dsp:spPr>
        <a:xfrm>
          <a:off x="2440869" y="2616411"/>
          <a:ext cx="760236" cy="760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5E0D4-E586-42CA-9D6F-200518DBAC84}">
      <dsp:nvSpPr>
        <dsp:cNvPr id="0" name=""/>
        <dsp:cNvSpPr/>
      </dsp:nvSpPr>
      <dsp:spPr>
        <a:xfrm>
          <a:off x="2602886" y="2778428"/>
          <a:ext cx="436201" cy="4362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30036-47A2-4A7C-A197-B8636D7CAB21}">
      <dsp:nvSpPr>
        <dsp:cNvPr id="0" name=""/>
        <dsp:cNvSpPr/>
      </dsp:nvSpPr>
      <dsp:spPr>
        <a:xfrm>
          <a:off x="2197842" y="3613442"/>
          <a:ext cx="1246289" cy="49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Have a designated workspace</a:t>
          </a:r>
        </a:p>
      </dsp:txBody>
      <dsp:txXfrm>
        <a:off x="2197842" y="3613442"/>
        <a:ext cx="1246289" cy="498515"/>
      </dsp:txXfrm>
    </dsp:sp>
    <dsp:sp modelId="{6A7A9746-2EBD-4BE3-A6D7-23B7280510F8}">
      <dsp:nvSpPr>
        <dsp:cNvPr id="0" name=""/>
        <dsp:cNvSpPr/>
      </dsp:nvSpPr>
      <dsp:spPr>
        <a:xfrm>
          <a:off x="3905258" y="2616411"/>
          <a:ext cx="760236" cy="760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03D8-3475-4D2F-8A03-700608685E9F}">
      <dsp:nvSpPr>
        <dsp:cNvPr id="0" name=""/>
        <dsp:cNvSpPr/>
      </dsp:nvSpPr>
      <dsp:spPr>
        <a:xfrm>
          <a:off x="4067276" y="2778428"/>
          <a:ext cx="436201" cy="4362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240C0-2292-4040-B842-8890D8B8C2B5}">
      <dsp:nvSpPr>
        <dsp:cNvPr id="0" name=""/>
        <dsp:cNvSpPr/>
      </dsp:nvSpPr>
      <dsp:spPr>
        <a:xfrm>
          <a:off x="3662232" y="3613442"/>
          <a:ext cx="1246289" cy="49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Have firm starting and stopping times</a:t>
          </a:r>
        </a:p>
      </dsp:txBody>
      <dsp:txXfrm>
        <a:off x="3662232" y="3613442"/>
        <a:ext cx="1246289" cy="498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1B032-0001-4A02-AD34-85702578E978}">
      <dsp:nvSpPr>
        <dsp:cNvPr id="0" name=""/>
        <dsp:cNvSpPr/>
      </dsp:nvSpPr>
      <dsp:spPr>
        <a:xfrm>
          <a:off x="0" y="36934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</a:t>
          </a:r>
          <a:r>
            <a:rPr lang="en-US" sz="1800" u="sng" kern="1200" dirty="0">
              <a:hlinkClick xmlns:r="http://schemas.openxmlformats.org/officeDocument/2006/relationships" r:id="rId1"/>
            </a:rPr>
            <a:t>here</a:t>
          </a:r>
          <a:r>
            <a:rPr lang="en-US" sz="1800" kern="1200" dirty="0"/>
            <a:t> for the Adult Resource page that the state has prepared.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There is information about mental health services, recovery and addiction support, health and fitness information, and resources for financial concerns as well.</a:t>
          </a:r>
        </a:p>
      </dsp:txBody>
      <dsp:txXfrm>
        <a:off x="0" y="36934"/>
        <a:ext cx="3037581" cy="1822549"/>
      </dsp:txXfrm>
    </dsp:sp>
    <dsp:sp modelId="{DAA94EF3-B160-40BA-B5DE-C1BB1E538813}">
      <dsp:nvSpPr>
        <dsp:cNvPr id="0" name=""/>
        <dsp:cNvSpPr/>
      </dsp:nvSpPr>
      <dsp:spPr>
        <a:xfrm>
          <a:off x="3341340" y="36934"/>
          <a:ext cx="3037581" cy="18225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</a:t>
          </a:r>
          <a:r>
            <a:rPr lang="en-US" sz="1800" u="sng" kern="1200" dirty="0">
              <a:hlinkClick xmlns:r="http://schemas.openxmlformats.org/officeDocument/2006/relationships" r:id="rId2"/>
            </a:rPr>
            <a:t>here</a:t>
          </a:r>
          <a:r>
            <a:rPr lang="en-US" sz="1800" kern="1200" dirty="0"/>
            <a:t> to be taken to the CDC website about managing stress and anxiety during the pandemic.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offers information to help with children that may be experiencing stress as well.</a:t>
          </a:r>
        </a:p>
      </dsp:txBody>
      <dsp:txXfrm>
        <a:off x="3341340" y="36934"/>
        <a:ext cx="3037581" cy="1822549"/>
      </dsp:txXfrm>
    </dsp:sp>
    <dsp:sp modelId="{7FF19429-8C66-448B-AC77-8820C6679380}">
      <dsp:nvSpPr>
        <dsp:cNvPr id="0" name=""/>
        <dsp:cNvSpPr/>
      </dsp:nvSpPr>
      <dsp:spPr>
        <a:xfrm>
          <a:off x="6682680" y="36934"/>
          <a:ext cx="3037581" cy="1822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</a:t>
          </a:r>
          <a:r>
            <a:rPr lang="en-US" sz="1800" u="sng" kern="1200" dirty="0">
              <a:hlinkClick xmlns:r="http://schemas.openxmlformats.org/officeDocument/2006/relationships" r:id="rId3"/>
            </a:rPr>
            <a:t>here</a:t>
          </a:r>
          <a:r>
            <a:rPr lang="en-US" sz="1800" kern="1200" dirty="0"/>
            <a:t> to be taken to the CDC website about dealing with a traumatic event.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also offers resources for others in your family.</a:t>
          </a:r>
        </a:p>
      </dsp:txBody>
      <dsp:txXfrm>
        <a:off x="6682680" y="36934"/>
        <a:ext cx="3037581" cy="1822549"/>
      </dsp:txXfrm>
    </dsp:sp>
    <dsp:sp modelId="{761F0F6C-047C-4C2F-AEA8-8916E5A41FA9}">
      <dsp:nvSpPr>
        <dsp:cNvPr id="0" name=""/>
        <dsp:cNvSpPr/>
      </dsp:nvSpPr>
      <dsp:spPr>
        <a:xfrm>
          <a:off x="0" y="2163241"/>
          <a:ext cx="3037581" cy="1822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</a:t>
          </a:r>
          <a:r>
            <a:rPr lang="en-US" sz="1800" u="sng" kern="1200" dirty="0">
              <a:hlinkClick xmlns:r="http://schemas.openxmlformats.org/officeDocument/2006/relationships" r:id="rId4"/>
            </a:rPr>
            <a:t>here</a:t>
          </a:r>
          <a:r>
            <a:rPr lang="en-US" sz="1800" kern="1200" dirty="0"/>
            <a:t> to see SAMHSA and their information about mental wellbeing during an infectious disease outbreak.  </a:t>
          </a:r>
        </a:p>
      </dsp:txBody>
      <dsp:txXfrm>
        <a:off x="0" y="2163241"/>
        <a:ext cx="3037581" cy="1822549"/>
      </dsp:txXfrm>
    </dsp:sp>
    <dsp:sp modelId="{DC484BA7-1C19-4D92-B5E0-FA12500D8A51}">
      <dsp:nvSpPr>
        <dsp:cNvPr id="0" name=""/>
        <dsp:cNvSpPr/>
      </dsp:nvSpPr>
      <dsp:spPr>
        <a:xfrm>
          <a:off x="3341340" y="2163241"/>
          <a:ext cx="3037581" cy="18225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</a:t>
          </a:r>
          <a:r>
            <a:rPr lang="en-US" sz="1800" u="sng" kern="1200" dirty="0">
              <a:hlinkClick xmlns:r="http://schemas.openxmlformats.org/officeDocument/2006/relationships" r:id="rId5"/>
            </a:rPr>
            <a:t>here</a:t>
          </a:r>
          <a:r>
            <a:rPr lang="en-US" sz="1800" kern="1200" dirty="0"/>
            <a:t> to watch a video that discusses stress and management.  </a:t>
          </a:r>
        </a:p>
      </dsp:txBody>
      <dsp:txXfrm>
        <a:off x="3341340" y="2163241"/>
        <a:ext cx="3037581" cy="1822549"/>
      </dsp:txXfrm>
    </dsp:sp>
    <dsp:sp modelId="{A5CF5AA0-0444-4E89-B51B-34DE604B5E6A}">
      <dsp:nvSpPr>
        <dsp:cNvPr id="0" name=""/>
        <dsp:cNvSpPr/>
      </dsp:nvSpPr>
      <dsp:spPr>
        <a:xfrm>
          <a:off x="6682680" y="2163241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They also have provided information </a:t>
          </a:r>
          <a:r>
            <a:rPr lang="en-US" sz="1800" u="sng" kern="1200" dirty="0">
              <a:hlinkClick xmlns:r="http://schemas.openxmlformats.org/officeDocument/2006/relationships" r:id="rId6"/>
            </a:rPr>
            <a:t>here</a:t>
          </a:r>
          <a:r>
            <a:rPr lang="en-US" sz="1800" kern="1200" dirty="0"/>
            <a:t> about dealing with a traumatic event.</a:t>
          </a:r>
        </a:p>
      </dsp:txBody>
      <dsp:txXfrm>
        <a:off x="6682680" y="2163241"/>
        <a:ext cx="3037581" cy="18225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4E2A7-FD25-4CED-8B0D-1BA3BCEE2167}">
      <dsp:nvSpPr>
        <dsp:cNvPr id="0" name=""/>
        <dsp:cNvSpPr/>
      </dsp:nvSpPr>
      <dsp:spPr>
        <a:xfrm>
          <a:off x="790708" y="1045831"/>
          <a:ext cx="921378" cy="9213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3E132-706C-4AA7-A9EC-FA5B9B7DC29A}">
      <dsp:nvSpPr>
        <dsp:cNvPr id="0" name=""/>
        <dsp:cNvSpPr/>
      </dsp:nvSpPr>
      <dsp:spPr>
        <a:xfrm>
          <a:off x="227643" y="2256893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Click </a:t>
          </a:r>
          <a:r>
            <a:rPr lang="en-US" sz="1900" kern="1200" dirty="0">
              <a:hlinkClick xmlns:r="http://schemas.openxmlformats.org/officeDocument/2006/relationships" r:id="rId3"/>
            </a:rPr>
            <a:t>here</a:t>
          </a:r>
          <a:r>
            <a:rPr lang="en-US" sz="1900" kern="1200" dirty="0"/>
            <a:t> for information about sleep</a:t>
          </a:r>
        </a:p>
      </dsp:txBody>
      <dsp:txXfrm>
        <a:off x="227643" y="2256893"/>
        <a:ext cx="2047508" cy="720000"/>
      </dsp:txXfrm>
    </dsp:sp>
    <dsp:sp modelId="{6D1DC38F-190C-406A-8EA3-CD83E02746A3}">
      <dsp:nvSpPr>
        <dsp:cNvPr id="0" name=""/>
        <dsp:cNvSpPr/>
      </dsp:nvSpPr>
      <dsp:spPr>
        <a:xfrm>
          <a:off x="3196530" y="1045831"/>
          <a:ext cx="921378" cy="92137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25BB5-0215-4582-981A-D8B187095DFA}">
      <dsp:nvSpPr>
        <dsp:cNvPr id="0" name=""/>
        <dsp:cNvSpPr/>
      </dsp:nvSpPr>
      <dsp:spPr>
        <a:xfrm>
          <a:off x="2633465" y="2256893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Click </a:t>
          </a:r>
          <a:r>
            <a:rPr lang="en-US" sz="1900" kern="1200" dirty="0">
              <a:hlinkClick xmlns:r="http://schemas.openxmlformats.org/officeDocument/2006/relationships" r:id="rId6"/>
            </a:rPr>
            <a:t>here</a:t>
          </a:r>
          <a:r>
            <a:rPr lang="en-US" sz="1900" kern="1200" dirty="0"/>
            <a:t> for information about nutrition</a:t>
          </a:r>
        </a:p>
      </dsp:txBody>
      <dsp:txXfrm>
        <a:off x="2633465" y="2256893"/>
        <a:ext cx="2047508" cy="720000"/>
      </dsp:txXfrm>
    </dsp:sp>
    <dsp:sp modelId="{95DB1C32-C743-4B45-9636-31B969178B8E}">
      <dsp:nvSpPr>
        <dsp:cNvPr id="0" name=""/>
        <dsp:cNvSpPr/>
      </dsp:nvSpPr>
      <dsp:spPr>
        <a:xfrm>
          <a:off x="5602352" y="1045831"/>
          <a:ext cx="921378" cy="9213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26F3D-260A-43F7-B7C5-8868AFFDFAB2}">
      <dsp:nvSpPr>
        <dsp:cNvPr id="0" name=""/>
        <dsp:cNvSpPr/>
      </dsp:nvSpPr>
      <dsp:spPr>
        <a:xfrm>
          <a:off x="5039287" y="2256893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Click </a:t>
          </a:r>
          <a:r>
            <a:rPr lang="en-US" sz="1900" kern="1200" dirty="0">
              <a:hlinkClick xmlns:r="http://schemas.openxmlformats.org/officeDocument/2006/relationships" r:id="rId9"/>
            </a:rPr>
            <a:t>here</a:t>
          </a:r>
          <a:r>
            <a:rPr lang="en-US" sz="1900" kern="1200" dirty="0"/>
            <a:t> for information about physical activity</a:t>
          </a:r>
        </a:p>
      </dsp:txBody>
      <dsp:txXfrm>
        <a:off x="5039287" y="2256893"/>
        <a:ext cx="2047508" cy="720000"/>
      </dsp:txXfrm>
    </dsp:sp>
    <dsp:sp modelId="{13E6F0F8-1C17-4B0C-9D59-C7B340EE9DB9}">
      <dsp:nvSpPr>
        <dsp:cNvPr id="0" name=""/>
        <dsp:cNvSpPr/>
      </dsp:nvSpPr>
      <dsp:spPr>
        <a:xfrm>
          <a:off x="8008174" y="1045831"/>
          <a:ext cx="921378" cy="921378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11475-417B-4C97-AB9E-B19C09EFBC5D}">
      <dsp:nvSpPr>
        <dsp:cNvPr id="0" name=""/>
        <dsp:cNvSpPr/>
      </dsp:nvSpPr>
      <dsp:spPr>
        <a:xfrm>
          <a:off x="7445110" y="2256893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Click </a:t>
          </a:r>
          <a:r>
            <a:rPr lang="en-US" sz="1900" kern="1200" dirty="0">
              <a:hlinkClick xmlns:r="http://schemas.openxmlformats.org/officeDocument/2006/relationships" r:id="rId12"/>
            </a:rPr>
            <a:t>here</a:t>
          </a:r>
          <a:r>
            <a:rPr lang="en-US" sz="1900" kern="1200" dirty="0"/>
            <a:t> for more information about Mindfulness</a:t>
          </a:r>
        </a:p>
      </dsp:txBody>
      <dsp:txXfrm>
        <a:off x="7445110" y="2256893"/>
        <a:ext cx="204750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47571-01D5-469D-B7A2-D04F19B874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9DB1-A08B-4896-B6F2-9DA93D6EDE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6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1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Examples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Amazon package being delayed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Video being streamed isn’t loading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Wanted to do some yard work in prep for spring but a rainstorm suddenly rolls in.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95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5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6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7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7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46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https://www.thechelseapsychologyclinic.com/wp-content/uploads/2018/04/CPC_CHART_V21.jpg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74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44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CC053-4C04-4F6C-B1DC-28476D268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307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85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83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69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21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48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0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6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CC053-4C04-4F6C-B1DC-28476D268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00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CC053-4C04-4F6C-B1DC-28476D268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69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CC053-4C04-4F6C-B1DC-28476D268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25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CC053-4C04-4F6C-B1DC-28476D2684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13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5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C9DB1-A08B-4896-B6F2-9DA93D6EDE4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3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7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0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4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8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4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F81C2F-C8A9-4D3A-9D7D-206119687A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4F24257-9318-4E55-8F86-837E93061E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319D234-FE2E-4EB4-8BF6-94C1BF226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28570" b="3978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5415E-30A5-4924-A468-E92B77D1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Stress Management in the Workplace: Navigating a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C1E74-A641-4989-91C5-BB2A8FBA1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cap="none" dirty="0">
                <a:solidFill>
                  <a:schemeClr val="tx1"/>
                </a:solidFill>
              </a:rPr>
              <a:t>Ana’ Bell, MS</a:t>
            </a:r>
          </a:p>
          <a:p>
            <a:r>
              <a:rPr lang="en-US" sz="2000" cap="none" dirty="0">
                <a:solidFill>
                  <a:schemeClr val="tx1"/>
                </a:solidFill>
              </a:rPr>
              <a:t>Ana.b.</a:t>
            </a:r>
            <a:r>
              <a:rPr lang="en-US" sz="2000" dirty="0">
                <a:solidFill>
                  <a:schemeClr val="tx1"/>
                </a:solidFill>
              </a:rPr>
              <a:t>1@bwc.state.oh.us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2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8C7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86029C-4099-4632-BACE-23F474B2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stress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AEC306-C294-4BD9-A9DA-5B4BEBED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 Emotional, physical, mental tension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 A normal feeling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 Our bodies reactions to: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challenges &amp; demands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Two types of stress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 Acute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 Chronic </a:t>
            </a:r>
          </a:p>
        </p:txBody>
      </p:sp>
    </p:spTree>
    <p:extLst>
      <p:ext uri="{BB962C8B-B14F-4D97-AF65-F5344CB8AC3E}">
        <p14:creationId xmlns:p14="http://schemas.microsoft.com/office/powerpoint/2010/main" val="187574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8017E-1754-407F-8957-CF3271D9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Acute Stress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Content Placeholder 3">
            <a:extLst>
              <a:ext uri="{FF2B5EF4-FFF2-40B4-BE49-F238E27FC236}">
                <a16:creationId xmlns:a16="http://schemas.microsoft.com/office/drawing/2014/main" id="{553FDBD3-BCF5-4FF6-A70A-3165D3073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704668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913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B56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B2189-46A2-4849-9B75-C6375ABD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Acute stress in the workplace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53B0-1468-4D53-BBDF-70C4779F7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Most common type of stress </a:t>
            </a:r>
          </a:p>
          <a:p>
            <a:r>
              <a:rPr lang="en-US">
                <a:solidFill>
                  <a:srgbClr val="FFFFFF"/>
                </a:solidFill>
              </a:rPr>
              <a:t>Short term </a:t>
            </a:r>
          </a:p>
          <a:p>
            <a:r>
              <a:rPr lang="en-US">
                <a:solidFill>
                  <a:srgbClr val="FFFFFF"/>
                </a:solidFill>
              </a:rPr>
              <a:t>In the Workplace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A “busy season”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Annual company conference or workshop series 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Upcoming deadline for a quarterly report 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46C872AF-C3AD-4780-A0E0-5A15331B4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71" r="-2" b="6252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017E-1754-407F-8957-CF3271D9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Chronic Stress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5D5D8-1501-499B-AA8F-EEEB9E53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/>
              <a:t>Long term stress</a:t>
            </a:r>
          </a:p>
          <a:p>
            <a:pPr lvl="1"/>
            <a:r>
              <a:rPr lang="en-US"/>
              <a:t>Emotional and mental pressure</a:t>
            </a:r>
          </a:p>
          <a:p>
            <a:pPr lvl="1"/>
            <a:r>
              <a:rPr lang="en-US"/>
              <a:t>May produce feelings of little to no control </a:t>
            </a:r>
          </a:p>
          <a:p>
            <a:pPr lvl="1"/>
            <a:r>
              <a:rPr lang="en-US"/>
              <a:t>Associated with traumatic events</a:t>
            </a:r>
          </a:p>
          <a:p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4F06A-BAAC-4EFE-B2D3-51ABEA51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Chronic stress in the workplace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C674C-58CE-46B6-A607-BCF81A31D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Working during a pandemic </a:t>
            </a:r>
          </a:p>
          <a:p>
            <a:r>
              <a:rPr lang="en-US" dirty="0"/>
              <a:t>Ongoing threats to job security </a:t>
            </a:r>
          </a:p>
          <a:p>
            <a:r>
              <a:rPr lang="en-US" dirty="0"/>
              <a:t>Conflict with others</a:t>
            </a:r>
          </a:p>
          <a:p>
            <a:r>
              <a:rPr lang="en-US" dirty="0"/>
              <a:t>Toxic culture or work environment</a:t>
            </a:r>
          </a:p>
          <a:p>
            <a:r>
              <a:rPr lang="en-US" dirty="0"/>
              <a:t>Little to no growth or advancement opportunities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48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BDE15-C0B0-45EF-8A1D-6EB8D7E4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Chronic Stress and the body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90AA-CBE6-4B46-AF90-AE413DFE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lvl="1"/>
            <a:r>
              <a:rPr lang="en-US"/>
              <a:t>Chemicals in the body are released</a:t>
            </a:r>
          </a:p>
          <a:p>
            <a:pPr lvl="2"/>
            <a:r>
              <a:rPr lang="en-US"/>
              <a:t>Corticosteroids </a:t>
            </a:r>
          </a:p>
          <a:p>
            <a:pPr lvl="2"/>
            <a:r>
              <a:rPr lang="en-US"/>
              <a:t>Norepinephrine/epinephrine</a:t>
            </a:r>
          </a:p>
          <a:p>
            <a:pPr lvl="1"/>
            <a:r>
              <a:rPr lang="en-US"/>
              <a:t>Build up over time</a:t>
            </a:r>
          </a:p>
          <a:p>
            <a:pPr lvl="1"/>
            <a:r>
              <a:rPr lang="en-US"/>
              <a:t>Flight or fight all the time</a:t>
            </a:r>
          </a:p>
          <a:p>
            <a:pPr lvl="2"/>
            <a:r>
              <a:rPr lang="en-US"/>
              <a:t>Freeze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28A6-0346-4700-8FF2-A0BDF95F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Chronic Stress and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0E6F1-A904-407D-8DFA-1AF6FC25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/>
              <a:t>Impacts of Chronic Stress </a:t>
            </a:r>
          </a:p>
          <a:p>
            <a:pPr lvl="1"/>
            <a:r>
              <a:rPr lang="en-US"/>
              <a:t>High blood pressure (stroke)</a:t>
            </a:r>
          </a:p>
          <a:p>
            <a:pPr lvl="1"/>
            <a:r>
              <a:rPr lang="en-US"/>
              <a:t>Damage to muscle (heart attack)</a:t>
            </a:r>
          </a:p>
          <a:p>
            <a:pPr lvl="1"/>
            <a:r>
              <a:rPr lang="en-US"/>
              <a:t>Suppress the immune system</a:t>
            </a:r>
          </a:p>
          <a:p>
            <a:pPr lvl="1"/>
            <a:r>
              <a:rPr lang="en-US"/>
              <a:t>Anxiety, depression</a:t>
            </a:r>
          </a:p>
          <a:p>
            <a:pPr lvl="1"/>
            <a:r>
              <a:rPr lang="en-US"/>
              <a:t>Headaches</a:t>
            </a:r>
          </a:p>
          <a:p>
            <a:pPr lvl="1"/>
            <a:r>
              <a:rPr lang="en-US"/>
              <a:t>Sleep problems</a:t>
            </a:r>
          </a:p>
          <a:p>
            <a:pPr lvl="1"/>
            <a:r>
              <a:rPr lang="en-US"/>
              <a:t>Concentration problems</a:t>
            </a:r>
          </a:p>
          <a:p>
            <a:pPr lvl="1"/>
            <a:r>
              <a:rPr lang="en-US"/>
              <a:t>Weight gain</a:t>
            </a:r>
          </a:p>
          <a:p>
            <a:pPr lvl="1"/>
            <a:r>
              <a:rPr lang="en-US"/>
              <a:t>Change in bowel habits</a:t>
            </a:r>
          </a:p>
          <a:p>
            <a:pPr lvl="1"/>
            <a:r>
              <a:rPr lang="en-US"/>
              <a:t>Trouble sleeping/sleeping too much</a:t>
            </a:r>
          </a:p>
          <a:p>
            <a:pPr lvl="1"/>
            <a:r>
              <a:rPr lang="en-US"/>
              <a:t>Forgetfulness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AA5039-29DD-4E45-8186-59ABBC7D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56" y="80636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dirty="0"/>
              <a:t>Where is your stress at?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2ABA6-99E0-4AE8-99FD-95E48AAA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661" y="80636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83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3990-AB5F-4AD0-A377-D318EFCC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Stress curve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B28ADF-6D22-4CAC-A133-87089EC6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6B9431-E914-4C02-B124-D94BF23A7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8" t="30365" r="1503" b="11235"/>
          <a:stretch/>
        </p:blipFill>
        <p:spPr>
          <a:xfrm>
            <a:off x="4642342" y="694954"/>
            <a:ext cx="6909577" cy="54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8410E-FD9F-4D64-B8BD-BF27ACE9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Outside of optimal stress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ED6EC6-FA53-4931-8452-08A5B080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/>
              <a:t>We may feel: </a:t>
            </a:r>
          </a:p>
          <a:p>
            <a:pPr lvl="1"/>
            <a:r>
              <a:rPr lang="en-US"/>
              <a:t>Sadness</a:t>
            </a:r>
          </a:p>
          <a:p>
            <a:pPr lvl="1"/>
            <a:r>
              <a:rPr lang="en-US"/>
              <a:t>Guilt</a:t>
            </a:r>
          </a:p>
          <a:p>
            <a:pPr lvl="1"/>
            <a:r>
              <a:rPr lang="en-US"/>
              <a:t>Loneliness</a:t>
            </a:r>
          </a:p>
          <a:p>
            <a:pPr lvl="1"/>
            <a:r>
              <a:rPr lang="en-US"/>
              <a:t>Isolation</a:t>
            </a:r>
          </a:p>
          <a:p>
            <a:pPr lvl="1"/>
            <a:r>
              <a:rPr lang="en-US"/>
              <a:t>Fear</a:t>
            </a:r>
          </a:p>
          <a:p>
            <a:pPr lvl="1"/>
            <a:r>
              <a:rPr lang="en-US"/>
              <a:t>Anger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46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48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A3F2CB-02B2-4165-9B95-7BCFED29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Welcome</a:t>
            </a:r>
          </a:p>
        </p:txBody>
      </p:sp>
      <p:cxnSp>
        <p:nvCxnSpPr>
          <p:cNvPr id="57" name="Straight Connector 50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E3863B-EB7B-4225-8B09-A4086F7EE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438912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Ana’ Bell, M.S.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PhD Candidate – The Ohio State University Kinesiology, Department of Human Sciences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Dr. Sears Certified Health and Wellness Coach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Intern – Better You, Better Ohio! Ohio Bureau of Workers’ Compensation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Graduate Administrative Associate – The Ohio State University, Office of Diversity, Outreach &amp; Inclusion, College of Engineering </a:t>
            </a:r>
          </a:p>
        </p:txBody>
      </p:sp>
      <p:pic>
        <p:nvPicPr>
          <p:cNvPr id="13" name="Content Placeholder 12" descr="A person smiling in front of a brick wall&#10;&#10;Description automatically generated with medium confidence">
            <a:extLst>
              <a:ext uri="{FF2B5EF4-FFF2-40B4-BE49-F238E27FC236}">
                <a16:creationId xmlns:a16="http://schemas.microsoft.com/office/drawing/2014/main" id="{0962001E-C4CF-4F46-838F-B0782AAF8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r="13009" b="-2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9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DED590-291C-4D46-BBE6-EE5F0C44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1EC9D6-90B6-4037-BCD1-DF32371E2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6184"/>
            <a:ext cx="3248522" cy="58856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5401C-1467-4103-B365-2FFD0C05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85" y="858475"/>
            <a:ext cx="2629727" cy="51410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7" name="Picture 6" descr="Butterfly emerging from chrysalis">
            <a:extLst>
              <a:ext uri="{FF2B5EF4-FFF2-40B4-BE49-F238E27FC236}">
                <a16:creationId xmlns:a16="http://schemas.microsoft.com/office/drawing/2014/main" id="{AB2E1694-90D3-407B-AF14-9BB26854B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1854"/>
          <a:stretch/>
        </p:blipFill>
        <p:spPr>
          <a:xfrm>
            <a:off x="3897745" y="486184"/>
            <a:ext cx="7794722" cy="588563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9DFC1FD-759F-47F1-B791-6DD75BB7F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6184"/>
            <a:ext cx="7794722" cy="5885631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95E5DA-3B1C-453E-BD7B-055FA65C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626" y="858475"/>
            <a:ext cx="6984459" cy="51410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Reframing change </a:t>
            </a:r>
          </a:p>
        </p:txBody>
      </p:sp>
    </p:spTree>
    <p:extLst>
      <p:ext uri="{BB962C8B-B14F-4D97-AF65-F5344CB8AC3E}">
        <p14:creationId xmlns:p14="http://schemas.microsoft.com/office/powerpoint/2010/main" val="2066512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17B73-8C08-4D36-A022-93F6473D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Change is going to come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9FE42F33-ABF5-4178-BA9F-73D74A2F9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22252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51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F090F-85B4-42BC-ABDC-724E8E2B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Reframing change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10045-6551-4B8A-A192-0D8D995B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/>
              <a:t>Frame change outside of your emotions </a:t>
            </a:r>
          </a:p>
          <a:p>
            <a:pPr lvl="1"/>
            <a:r>
              <a:rPr lang="en-US"/>
              <a:t>Talk about your emotions </a:t>
            </a:r>
          </a:p>
          <a:p>
            <a:pPr lvl="1"/>
            <a:r>
              <a:rPr lang="en-US"/>
              <a:t>Develop practical ways to cope</a:t>
            </a:r>
          </a:p>
        </p:txBody>
      </p:sp>
    </p:spTree>
    <p:extLst>
      <p:ext uri="{BB962C8B-B14F-4D97-AF65-F5344CB8AC3E}">
        <p14:creationId xmlns:p14="http://schemas.microsoft.com/office/powerpoint/2010/main" val="3010549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E9BDCF-6184-447B-9496-C10569D7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Reframing change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6FFA8A34-BF69-4318-8E34-37D52C0F7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616380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33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A00B0-19DF-42A9-994F-D8490868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Managing change in the workplace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35A76-33FA-4F42-BC1D-552D8146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/>
              <a:t>Speak up during meetings, forums, townhalls </a:t>
            </a:r>
          </a:p>
          <a:p>
            <a:r>
              <a:rPr lang="en-US"/>
              <a:t>Use suggestion boxes and “office hours” </a:t>
            </a:r>
          </a:p>
          <a:p>
            <a:r>
              <a:rPr lang="en-US"/>
              <a:t>Schedule meetings with work groups or leadership </a:t>
            </a:r>
          </a:p>
          <a:p>
            <a:r>
              <a:rPr lang="en-US"/>
              <a:t>Rely on co-workers </a:t>
            </a:r>
          </a:p>
          <a:p>
            <a:r>
              <a:rPr lang="en-US"/>
              <a:t>Tap into company resources </a:t>
            </a:r>
          </a:p>
        </p:txBody>
      </p:sp>
    </p:spTree>
    <p:extLst>
      <p:ext uri="{BB962C8B-B14F-4D97-AF65-F5344CB8AC3E}">
        <p14:creationId xmlns:p14="http://schemas.microsoft.com/office/powerpoint/2010/main" val="4062003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45B73-F673-45AD-9C28-AA2B9C0A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56" y="80636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/>
              <a:t>Stress Management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EEF3E5-EA70-45D8-A79F-84C3F0C30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661" y="80636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42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E8F0-FFAE-420D-A6BF-26BF5C34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Taking inventory of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CE987-54E3-4B5D-810D-00679A7B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/>
              <a:t>Be observant, know your stressors </a:t>
            </a:r>
          </a:p>
          <a:p>
            <a:r>
              <a:rPr lang="en-US"/>
              <a:t>Gather support and resources </a:t>
            </a:r>
          </a:p>
          <a:p>
            <a:r>
              <a:rPr lang="en-US"/>
              <a:t>Talk to your provider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3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5DEA-7BF6-406D-8AF5-06A2D00A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Care for your Physical Health 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23D081EC-FBF6-4F1F-BE75-F96825678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41857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4690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4236-3D34-4799-80AA-03C430A0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Managing work related stress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4358-872C-4B90-8AC7-8DD8D4953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/>
              <a:t>Set goals</a:t>
            </a:r>
          </a:p>
          <a:p>
            <a:pPr lvl="1"/>
            <a:r>
              <a:rPr lang="en-US"/>
              <a:t>Prioritize </a:t>
            </a:r>
          </a:p>
          <a:p>
            <a:pPr lvl="1"/>
            <a:r>
              <a:rPr lang="en-US"/>
              <a:t>Say no</a:t>
            </a:r>
          </a:p>
          <a:p>
            <a:r>
              <a:rPr lang="en-US"/>
              <a:t>Determine work related needs </a:t>
            </a:r>
          </a:p>
          <a:p>
            <a:pPr lvl="1"/>
            <a:r>
              <a:rPr lang="en-US"/>
              <a:t>Change in responsibility </a:t>
            </a:r>
          </a:p>
          <a:p>
            <a:pPr lvl="1"/>
            <a:r>
              <a:rPr lang="en-US"/>
              <a:t>Change in employment</a:t>
            </a:r>
          </a:p>
          <a:p>
            <a:r>
              <a:rPr lang="en-US"/>
              <a:t>Have candid conversation </a:t>
            </a:r>
          </a:p>
          <a:p>
            <a:pPr lvl="1"/>
            <a:r>
              <a:rPr lang="en-US"/>
              <a:t>With peers and leadership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3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4236-3D34-4799-80AA-03C430A0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Managing work related stress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4358-872C-4B90-8AC7-8DD8D4953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/>
              <a:t>Identify beneficial resources </a:t>
            </a:r>
          </a:p>
          <a:p>
            <a:pPr lvl="1"/>
            <a:r>
              <a:rPr lang="en-US"/>
              <a:t>Work group or project team</a:t>
            </a:r>
          </a:p>
          <a:p>
            <a:r>
              <a:rPr lang="en-US"/>
              <a:t>Change your physical space </a:t>
            </a:r>
          </a:p>
          <a:p>
            <a:pPr lvl="1"/>
            <a:r>
              <a:rPr lang="en-US"/>
              <a:t>Photos, stress ball, sweater</a:t>
            </a:r>
          </a:p>
          <a:p>
            <a:r>
              <a:rPr lang="en-US"/>
              <a:t>Give yourself and others grace </a:t>
            </a:r>
          </a:p>
          <a:p>
            <a:pPr lvl="1"/>
            <a:r>
              <a:rPr lang="en-US"/>
              <a:t>Additional time may be needed for “normal” activities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9C1D5-B795-48D6-A444-F2D8C834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56" y="80636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Recognizing where we 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069C-9A2D-4F9D-892E-B9858203E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661" y="80636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9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35C74-949E-4383-9ABD-DA7A6493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Reducing stress while teleworking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601F05-2715-4CB3-A0DC-D35AE8776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55326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455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8749FB-5801-45C8-BF7B-840E23F8A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A7C513-277B-4325-9779-116946C0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11207835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0F6923-DC2F-4143-ACA0-519D0FE6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0596"/>
            <a:ext cx="3248522" cy="221966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9B32C-704E-4A0B-BD7B-186B7051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57543-11CA-4833-80DE-113806D5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301" y="4391025"/>
            <a:ext cx="7192110" cy="173880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Practice Mindfulness and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5A44-7793-4EEF-B3D8-F9B8CF2B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65" y="966217"/>
            <a:ext cx="9920901" cy="2545732"/>
          </a:xfrm>
        </p:spPr>
        <p:txBody>
          <a:bodyPr anchor="ctr">
            <a:normAutofit/>
          </a:bodyPr>
          <a:lstStyle/>
          <a:p>
            <a:r>
              <a:rPr lang="en-US" dirty="0"/>
              <a:t>Mindfulness is </a:t>
            </a:r>
          </a:p>
          <a:p>
            <a:pPr lvl="1"/>
            <a:r>
              <a:rPr lang="en-US" dirty="0"/>
              <a:t>Quality of being aware</a:t>
            </a:r>
          </a:p>
          <a:p>
            <a:pPr lvl="1"/>
            <a:r>
              <a:rPr lang="en-US" dirty="0"/>
              <a:t>Focus awareness </a:t>
            </a:r>
          </a:p>
          <a:p>
            <a:pPr lvl="1"/>
            <a:r>
              <a:rPr lang="en-US" dirty="0"/>
              <a:t>Accept feelings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Self-Care</a:t>
            </a:r>
          </a:p>
          <a:p>
            <a:pPr lvl="1"/>
            <a:r>
              <a:rPr lang="en-US" dirty="0"/>
              <a:t>Activities and habits that support your whole being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25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F862-07B9-46D5-826A-40C4C3F4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 – stress Management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5EBAC6-1993-4698-B5C4-1F2AA0927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42467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32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D5D0-228D-4945-AE64-E338EC31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Resources – health and Wellbeing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17001D-2D65-47DD-9687-3BA772C5A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73874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66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6FD0314-25B9-4BE0-BEA7-46278941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000000"/>
                </a:solidFill>
              </a:rPr>
              <a:t>Pandemic life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5E78A1-0C74-4D92-ACDB-8BBEFC57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606681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Work and careers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Family and social circles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Education and the ways we learn 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50493-B64B-44DE-888E-44F3258A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C30962D2-9C5F-4C2F-9D75-5047CCE94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A6DF69-3AF0-4990-B37D-6B3E27F9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Altered experiences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F78CF7-743D-4F97-AEAF-6D872AEF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1082693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DCBFCC-8C5F-4A93-997F-0A2BB3F0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36F4-0561-4EE7-8F11-11E862FF1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1728" y="2286000"/>
            <a:ext cx="5740739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Moving and interacting asynchronously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Difficult to establish routines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Challenging to connect with others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F2785-AE65-4333-B10B-2A71EE67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4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FA76E-445A-42D3-9DE6-9161422E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>
                <a:solidFill>
                  <a:schemeClr val="tx1">
                    <a:alpha val="80000"/>
                  </a:schemeClr>
                </a:solidFill>
              </a:rPr>
              <a:t>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34D7-7DAE-4201-A4EA-17BF0025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We are disoriented and deteriorating.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0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995B32-7718-46BC-8399-8576D3FA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56" y="80636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/>
              <a:t>Exploring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C2363-BA34-445E-85B9-A86E7DFBD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661" y="80636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7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E0E8D4-C327-406D-ACD8-ACA4FAA3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US"/>
              <a:t>Change…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0DB7B7E8-3467-40CA-8138-552D3C787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695551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0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0CC6EF-5E48-4845-94FF-783A5633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56" y="80636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/>
              <a:t>Let’s talk about Stress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8336F2-EC0A-409D-A56F-A78CB38C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661" y="80636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62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Widescreen</PresentationFormat>
  <Paragraphs>207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Stress Management in the Workplace: Navigating a Pandemic</vt:lpstr>
      <vt:lpstr>Welcome</vt:lpstr>
      <vt:lpstr>Recognizing where we are </vt:lpstr>
      <vt:lpstr>Pandemic life </vt:lpstr>
      <vt:lpstr>Altered experiences </vt:lpstr>
      <vt:lpstr>The Results</vt:lpstr>
      <vt:lpstr>Exploring Change</vt:lpstr>
      <vt:lpstr>Change…</vt:lpstr>
      <vt:lpstr>Let’s talk about Stress</vt:lpstr>
      <vt:lpstr>What is stress </vt:lpstr>
      <vt:lpstr>Acute Stress</vt:lpstr>
      <vt:lpstr>Acute stress in the workplace </vt:lpstr>
      <vt:lpstr>Chronic Stress </vt:lpstr>
      <vt:lpstr>Chronic stress in the workplace</vt:lpstr>
      <vt:lpstr>Chronic Stress and the body </vt:lpstr>
      <vt:lpstr>Chronic Stress and the body</vt:lpstr>
      <vt:lpstr>Where is your stress at?</vt:lpstr>
      <vt:lpstr>Stress curve</vt:lpstr>
      <vt:lpstr>Outside of optimal stress</vt:lpstr>
      <vt:lpstr>Reframing change </vt:lpstr>
      <vt:lpstr>Change is going to come</vt:lpstr>
      <vt:lpstr>Reframing change</vt:lpstr>
      <vt:lpstr>Reframing change </vt:lpstr>
      <vt:lpstr>Managing change in the workplace</vt:lpstr>
      <vt:lpstr>Stress Management</vt:lpstr>
      <vt:lpstr>Taking inventory of stress</vt:lpstr>
      <vt:lpstr>Care for your Physical Health </vt:lpstr>
      <vt:lpstr>Managing work related stress </vt:lpstr>
      <vt:lpstr>Managing work related stress </vt:lpstr>
      <vt:lpstr>Reducing stress while teleworking</vt:lpstr>
      <vt:lpstr>Practice Mindfulness and self-care</vt:lpstr>
      <vt:lpstr>Resources – stress Management </vt:lpstr>
      <vt:lpstr>Resources – health and Wellbeing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 in the Workplace: Navigating a Pandemic</dc:title>
  <dc:creator>Bell, Ana'</dc:creator>
  <cp:lastModifiedBy>Bell, Ana'</cp:lastModifiedBy>
  <cp:revision>1</cp:revision>
  <dcterms:created xsi:type="dcterms:W3CDTF">2021-03-11T20:18:03Z</dcterms:created>
  <dcterms:modified xsi:type="dcterms:W3CDTF">2021-03-11T20:18:23Z</dcterms:modified>
</cp:coreProperties>
</file>